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9.xml" ContentType="application/vnd.openxmlformats-officedocument.presentationml.notesSlide+xml"/>
  <Override PartName="/ppt/charts/chart3.xml" ContentType="application/vnd.openxmlformats-officedocument.drawingml.chart+xml"/>
  <Override PartName="/ppt/drawings/drawing3.xml" ContentType="application/vnd.openxmlformats-officedocument.drawingml.chartshape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4.xml" ContentType="application/vnd.openxmlformats-officedocument.drawingml.chart+xml"/>
  <Override PartName="/ppt/drawings/drawing4.xml" ContentType="application/vnd.openxmlformats-officedocument.drawingml.chartshapes+xml"/>
  <Override PartName="/ppt/notesSlides/notesSlide12.xml" ContentType="application/vnd.openxmlformats-officedocument.presentationml.notesSlide+xml"/>
  <Override PartName="/ppt/charts/chart5.xml" ContentType="application/vnd.openxmlformats-officedocument.drawingml.chart+xml"/>
  <Override PartName="/ppt/drawings/drawing5.xml" ContentType="application/vnd.openxmlformats-officedocument.drawingml.chartshap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6.xml" ContentType="application/vnd.openxmlformats-officedocument.drawingml.chart+xml"/>
  <Override PartName="/ppt/drawings/drawing6.xml" ContentType="application/vnd.openxmlformats-officedocument.drawingml.chartshape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256" r:id="rId2"/>
    <p:sldId id="267" r:id="rId3"/>
    <p:sldId id="263" r:id="rId4"/>
    <p:sldId id="273" r:id="rId5"/>
    <p:sldId id="272" r:id="rId6"/>
    <p:sldId id="258" r:id="rId7"/>
    <p:sldId id="275" r:id="rId8"/>
    <p:sldId id="257" r:id="rId9"/>
    <p:sldId id="264" r:id="rId10"/>
    <p:sldId id="276" r:id="rId11"/>
    <p:sldId id="259" r:id="rId12"/>
    <p:sldId id="260" r:id="rId13"/>
    <p:sldId id="277" r:id="rId14"/>
    <p:sldId id="265" r:id="rId15"/>
    <p:sldId id="269" r:id="rId16"/>
    <p:sldId id="268" r:id="rId17"/>
    <p:sldId id="26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77762" autoAdjust="0"/>
  </p:normalViewPr>
  <p:slideViewPr>
    <p:cSldViewPr snapToGrid="0" snapToObjects="1">
      <p:cViewPr>
        <p:scale>
          <a:sx n="100" d="100"/>
          <a:sy n="100" d="100"/>
        </p:scale>
        <p:origin x="-752"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debchadwick:Documents:1%20Research:Experiment%204:Performance.xlsx" TargetMode="External"/><Relationship Id="rId2"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1" Type="http://schemas.openxmlformats.org/officeDocument/2006/relationships/oleObject" Target="Workbook4" TargetMode="External"/><Relationship Id="rId2"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1" Type="http://schemas.openxmlformats.org/officeDocument/2006/relationships/oleObject" Target="Workbook4" TargetMode="External"/><Relationship Id="rId2"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1" Type="http://schemas.openxmlformats.org/officeDocument/2006/relationships/oleObject" Target="Workbook4" TargetMode="External"/><Relationship Id="rId2" Type="http://schemas.openxmlformats.org/officeDocument/2006/relationships/chartUserShapes" Target="../drawings/drawing4.xml"/></Relationships>
</file>

<file path=ppt/charts/_rels/chart5.xml.rels><?xml version="1.0" encoding="UTF-8" standalone="yes"?>
<Relationships xmlns="http://schemas.openxmlformats.org/package/2006/relationships"><Relationship Id="rId1" Type="http://schemas.openxmlformats.org/officeDocument/2006/relationships/oleObject" Target="Workbook4" TargetMode="External"/><Relationship Id="rId2" Type="http://schemas.openxmlformats.org/officeDocument/2006/relationships/chartUserShapes" Target="../drawings/drawing5.xml"/></Relationships>
</file>

<file path=ppt/charts/_rels/chart6.xml.rels><?xml version="1.0" encoding="UTF-8" standalone="yes"?>
<Relationships xmlns="http://schemas.openxmlformats.org/package/2006/relationships"><Relationship Id="rId1" Type="http://schemas.openxmlformats.org/officeDocument/2006/relationships/oleObject" Target="Workbook4" TargetMode="External"/><Relationship Id="rId2" Type="http://schemas.openxmlformats.org/officeDocument/2006/relationships/chartUserShapes" Target="../drawings/drawing6.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2400"/>
            </a:pPr>
            <a:r>
              <a:rPr lang="en-US" sz="2400" dirty="0" smtClean="0"/>
              <a:t>Performance</a:t>
            </a:r>
            <a:endParaRPr lang="en-US" sz="2400" dirty="0"/>
          </a:p>
        </c:rich>
      </c:tx>
      <c:layout/>
      <c:overlay val="0"/>
    </c:title>
    <c:autoTitleDeleted val="0"/>
    <c:plotArea>
      <c:layout/>
      <c:barChart>
        <c:barDir val="col"/>
        <c:grouping val="clustered"/>
        <c:varyColors val="0"/>
        <c:ser>
          <c:idx val="0"/>
          <c:order val="0"/>
          <c:tx>
            <c:strRef>
              <c:f>Sheet1!$B$2</c:f>
              <c:strCache>
                <c:ptCount val="1"/>
                <c:pt idx="0">
                  <c:v>CCLA</c:v>
                </c:pt>
              </c:strCache>
            </c:strRef>
          </c:tx>
          <c:invertIfNegative val="0"/>
          <c:cat>
            <c:strRef>
              <c:f>Sheet1!$A$3:$A$4</c:f>
              <c:strCache>
                <c:ptCount val="2"/>
                <c:pt idx="0">
                  <c:v>Low</c:v>
                </c:pt>
                <c:pt idx="1">
                  <c:v>High</c:v>
                </c:pt>
              </c:strCache>
            </c:strRef>
          </c:cat>
          <c:val>
            <c:numRef>
              <c:f>Sheet1!$B$3:$B$4</c:f>
              <c:numCache>
                <c:formatCode>General</c:formatCode>
                <c:ptCount val="2"/>
                <c:pt idx="0">
                  <c:v>18.68</c:v>
                </c:pt>
                <c:pt idx="1">
                  <c:v>12.0</c:v>
                </c:pt>
              </c:numCache>
            </c:numRef>
          </c:val>
        </c:ser>
        <c:ser>
          <c:idx val="1"/>
          <c:order val="1"/>
          <c:tx>
            <c:strRef>
              <c:f>Sheet1!$C$2</c:f>
              <c:strCache>
                <c:ptCount val="1"/>
                <c:pt idx="0">
                  <c:v>CCHA</c:v>
                </c:pt>
              </c:strCache>
            </c:strRef>
          </c:tx>
          <c:invertIfNegative val="0"/>
          <c:cat>
            <c:strRef>
              <c:f>Sheet1!$A$3:$A$4</c:f>
              <c:strCache>
                <c:ptCount val="2"/>
                <c:pt idx="0">
                  <c:v>Low</c:v>
                </c:pt>
                <c:pt idx="1">
                  <c:v>High</c:v>
                </c:pt>
              </c:strCache>
            </c:strRef>
          </c:cat>
          <c:val>
            <c:numRef>
              <c:f>Sheet1!$C$3:$C$4</c:f>
              <c:numCache>
                <c:formatCode>General</c:formatCode>
                <c:ptCount val="2"/>
                <c:pt idx="0">
                  <c:v>19.38</c:v>
                </c:pt>
                <c:pt idx="1">
                  <c:v>15.38</c:v>
                </c:pt>
              </c:numCache>
            </c:numRef>
          </c:val>
        </c:ser>
        <c:ser>
          <c:idx val="2"/>
          <c:order val="2"/>
          <c:tx>
            <c:strRef>
              <c:f>Sheet1!$D$2</c:f>
              <c:strCache>
                <c:ptCount val="1"/>
                <c:pt idx="0">
                  <c:v>CNLA</c:v>
                </c:pt>
              </c:strCache>
            </c:strRef>
          </c:tx>
          <c:invertIfNegative val="0"/>
          <c:cat>
            <c:strRef>
              <c:f>Sheet1!$A$3:$A$4</c:f>
              <c:strCache>
                <c:ptCount val="2"/>
                <c:pt idx="0">
                  <c:v>Low</c:v>
                </c:pt>
                <c:pt idx="1">
                  <c:v>High</c:v>
                </c:pt>
              </c:strCache>
            </c:strRef>
          </c:cat>
          <c:val>
            <c:numRef>
              <c:f>Sheet1!$D$3:$D$4</c:f>
              <c:numCache>
                <c:formatCode>General</c:formatCode>
                <c:ptCount val="2"/>
                <c:pt idx="0">
                  <c:v>18.16</c:v>
                </c:pt>
                <c:pt idx="1">
                  <c:v>8.58</c:v>
                </c:pt>
              </c:numCache>
            </c:numRef>
          </c:val>
        </c:ser>
        <c:ser>
          <c:idx val="3"/>
          <c:order val="3"/>
          <c:tx>
            <c:strRef>
              <c:f>Sheet1!$E$2</c:f>
              <c:strCache>
                <c:ptCount val="1"/>
                <c:pt idx="0">
                  <c:v>CNHA</c:v>
                </c:pt>
              </c:strCache>
            </c:strRef>
          </c:tx>
          <c:invertIfNegative val="0"/>
          <c:cat>
            <c:strRef>
              <c:f>Sheet1!$A$3:$A$4</c:f>
              <c:strCache>
                <c:ptCount val="2"/>
                <c:pt idx="0">
                  <c:v>Low</c:v>
                </c:pt>
                <c:pt idx="1">
                  <c:v>High</c:v>
                </c:pt>
              </c:strCache>
            </c:strRef>
          </c:cat>
          <c:val>
            <c:numRef>
              <c:f>Sheet1!$E$3:$E$4</c:f>
              <c:numCache>
                <c:formatCode>General</c:formatCode>
                <c:ptCount val="2"/>
                <c:pt idx="0">
                  <c:v>14.25</c:v>
                </c:pt>
                <c:pt idx="1">
                  <c:v>6.06</c:v>
                </c:pt>
              </c:numCache>
            </c:numRef>
          </c:val>
        </c:ser>
        <c:dLbls>
          <c:showLegendKey val="0"/>
          <c:showVal val="0"/>
          <c:showCatName val="0"/>
          <c:showSerName val="0"/>
          <c:showPercent val="0"/>
          <c:showBubbleSize val="0"/>
        </c:dLbls>
        <c:gapWidth val="150"/>
        <c:axId val="-2116713112"/>
        <c:axId val="-2116756392"/>
      </c:barChart>
      <c:catAx>
        <c:axId val="-2116713112"/>
        <c:scaling>
          <c:orientation val="minMax"/>
        </c:scaling>
        <c:delete val="0"/>
        <c:axPos val="b"/>
        <c:title>
          <c:tx>
            <c:rich>
              <a:bodyPr/>
              <a:lstStyle/>
              <a:p>
                <a:pPr>
                  <a:defRPr sz="1600"/>
                </a:pPr>
                <a:r>
                  <a:rPr lang="en-US" sz="1600" dirty="0" smtClean="0"/>
                  <a:t>Element Interactivity</a:t>
                </a:r>
                <a:endParaRPr lang="en-US" sz="1600" dirty="0"/>
              </a:p>
            </c:rich>
          </c:tx>
          <c:layout/>
          <c:overlay val="0"/>
        </c:title>
        <c:majorTickMark val="out"/>
        <c:minorTickMark val="none"/>
        <c:tickLblPos val="nextTo"/>
        <c:crossAx val="-2116756392"/>
        <c:crosses val="autoZero"/>
        <c:auto val="1"/>
        <c:lblAlgn val="ctr"/>
        <c:lblOffset val="100"/>
        <c:noMultiLvlLbl val="0"/>
      </c:catAx>
      <c:valAx>
        <c:axId val="-2116756392"/>
        <c:scaling>
          <c:orientation val="minMax"/>
          <c:max val="20.0"/>
        </c:scaling>
        <c:delete val="0"/>
        <c:axPos val="l"/>
        <c:title>
          <c:tx>
            <c:rich>
              <a:bodyPr rot="-5400000" vert="horz"/>
              <a:lstStyle/>
              <a:p>
                <a:pPr>
                  <a:defRPr sz="1600"/>
                </a:pPr>
                <a:r>
                  <a:rPr lang="en-US" sz="1600" dirty="0" smtClean="0"/>
                  <a:t>Performance</a:t>
                </a:r>
                <a:r>
                  <a:rPr lang="en-US" sz="1600" baseline="0" dirty="0" smtClean="0"/>
                  <a:t> Score</a:t>
                </a:r>
                <a:endParaRPr lang="en-US" sz="1600" dirty="0"/>
              </a:p>
            </c:rich>
          </c:tx>
          <c:layout/>
          <c:overlay val="0"/>
        </c:title>
        <c:numFmt formatCode="General" sourceLinked="1"/>
        <c:majorTickMark val="out"/>
        <c:minorTickMark val="none"/>
        <c:tickLblPos val="nextTo"/>
        <c:crossAx val="-2116713112"/>
        <c:crosses val="autoZero"/>
        <c:crossBetween val="between"/>
        <c:majorUnit val="5.0"/>
      </c:valAx>
    </c:plotArea>
    <c:legend>
      <c:legendPos val="r"/>
      <c:layout/>
      <c:overlay val="0"/>
    </c:legend>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Cognitive Load (CLSRS)</a:t>
            </a:r>
          </a:p>
        </c:rich>
      </c:tx>
      <c:layout/>
      <c:overlay val="0"/>
    </c:title>
    <c:autoTitleDeleted val="0"/>
    <c:plotArea>
      <c:layout/>
      <c:barChart>
        <c:barDir val="col"/>
        <c:grouping val="clustered"/>
        <c:varyColors val="0"/>
        <c:ser>
          <c:idx val="0"/>
          <c:order val="0"/>
          <c:tx>
            <c:strRef>
              <c:f>Sheet1!$B$34</c:f>
              <c:strCache>
                <c:ptCount val="1"/>
                <c:pt idx="0">
                  <c:v>CCLA</c:v>
                </c:pt>
              </c:strCache>
            </c:strRef>
          </c:tx>
          <c:invertIfNegative val="0"/>
          <c:cat>
            <c:strRef>
              <c:f>Sheet1!$A$35:$A$36</c:f>
              <c:strCache>
                <c:ptCount val="2"/>
                <c:pt idx="0">
                  <c:v>Low </c:v>
                </c:pt>
                <c:pt idx="1">
                  <c:v>High </c:v>
                </c:pt>
              </c:strCache>
            </c:strRef>
          </c:cat>
          <c:val>
            <c:numRef>
              <c:f>Sheet1!$B$35:$B$36</c:f>
              <c:numCache>
                <c:formatCode>General</c:formatCode>
                <c:ptCount val="2"/>
                <c:pt idx="0">
                  <c:v>2.63</c:v>
                </c:pt>
                <c:pt idx="1">
                  <c:v>4.95</c:v>
                </c:pt>
              </c:numCache>
            </c:numRef>
          </c:val>
        </c:ser>
        <c:ser>
          <c:idx val="1"/>
          <c:order val="1"/>
          <c:tx>
            <c:strRef>
              <c:f>Sheet1!$C$34</c:f>
              <c:strCache>
                <c:ptCount val="1"/>
                <c:pt idx="0">
                  <c:v>CCHA</c:v>
                </c:pt>
              </c:strCache>
            </c:strRef>
          </c:tx>
          <c:invertIfNegative val="0"/>
          <c:cat>
            <c:strRef>
              <c:f>Sheet1!$A$35:$A$36</c:f>
              <c:strCache>
                <c:ptCount val="2"/>
                <c:pt idx="0">
                  <c:v>Low </c:v>
                </c:pt>
                <c:pt idx="1">
                  <c:v>High </c:v>
                </c:pt>
              </c:strCache>
            </c:strRef>
          </c:cat>
          <c:val>
            <c:numRef>
              <c:f>Sheet1!$C$35:$C$36</c:f>
              <c:numCache>
                <c:formatCode>General</c:formatCode>
                <c:ptCount val="2"/>
                <c:pt idx="0">
                  <c:v>2.69</c:v>
                </c:pt>
                <c:pt idx="1">
                  <c:v>5.54</c:v>
                </c:pt>
              </c:numCache>
            </c:numRef>
          </c:val>
        </c:ser>
        <c:ser>
          <c:idx val="2"/>
          <c:order val="2"/>
          <c:tx>
            <c:strRef>
              <c:f>Sheet1!$D$34</c:f>
              <c:strCache>
                <c:ptCount val="1"/>
                <c:pt idx="0">
                  <c:v>CNLA</c:v>
                </c:pt>
              </c:strCache>
            </c:strRef>
          </c:tx>
          <c:invertIfNegative val="0"/>
          <c:cat>
            <c:strRef>
              <c:f>Sheet1!$A$35:$A$36</c:f>
              <c:strCache>
                <c:ptCount val="2"/>
                <c:pt idx="0">
                  <c:v>Low </c:v>
                </c:pt>
                <c:pt idx="1">
                  <c:v>High </c:v>
                </c:pt>
              </c:strCache>
            </c:strRef>
          </c:cat>
          <c:val>
            <c:numRef>
              <c:f>Sheet1!$D$35:$D$36</c:f>
              <c:numCache>
                <c:formatCode>General</c:formatCode>
                <c:ptCount val="2"/>
                <c:pt idx="0">
                  <c:v>3.26</c:v>
                </c:pt>
                <c:pt idx="1">
                  <c:v>6.26</c:v>
                </c:pt>
              </c:numCache>
            </c:numRef>
          </c:val>
        </c:ser>
        <c:ser>
          <c:idx val="3"/>
          <c:order val="3"/>
          <c:tx>
            <c:strRef>
              <c:f>Sheet1!$E$34</c:f>
              <c:strCache>
                <c:ptCount val="1"/>
                <c:pt idx="0">
                  <c:v>CNHA</c:v>
                </c:pt>
              </c:strCache>
            </c:strRef>
          </c:tx>
          <c:invertIfNegative val="0"/>
          <c:cat>
            <c:strRef>
              <c:f>Sheet1!$A$35:$A$36</c:f>
              <c:strCache>
                <c:ptCount val="2"/>
                <c:pt idx="0">
                  <c:v>Low </c:v>
                </c:pt>
                <c:pt idx="1">
                  <c:v>High </c:v>
                </c:pt>
              </c:strCache>
            </c:strRef>
          </c:cat>
          <c:val>
            <c:numRef>
              <c:f>Sheet1!$E$35:$E$36</c:f>
              <c:numCache>
                <c:formatCode>General</c:formatCode>
                <c:ptCount val="2"/>
                <c:pt idx="0">
                  <c:v>4.94</c:v>
                </c:pt>
                <c:pt idx="1">
                  <c:v>7.31</c:v>
                </c:pt>
              </c:numCache>
            </c:numRef>
          </c:val>
        </c:ser>
        <c:dLbls>
          <c:showLegendKey val="0"/>
          <c:showVal val="0"/>
          <c:showCatName val="0"/>
          <c:showSerName val="0"/>
          <c:showPercent val="0"/>
          <c:showBubbleSize val="0"/>
        </c:dLbls>
        <c:gapWidth val="150"/>
        <c:axId val="-2137507128"/>
        <c:axId val="-2137501528"/>
      </c:barChart>
      <c:catAx>
        <c:axId val="-2137507128"/>
        <c:scaling>
          <c:orientation val="minMax"/>
        </c:scaling>
        <c:delete val="0"/>
        <c:axPos val="b"/>
        <c:title>
          <c:tx>
            <c:rich>
              <a:bodyPr/>
              <a:lstStyle/>
              <a:p>
                <a:pPr>
                  <a:defRPr/>
                </a:pPr>
                <a:r>
                  <a:rPr lang="en-US"/>
                  <a:t>Element Interactivity</a:t>
                </a:r>
              </a:p>
            </c:rich>
          </c:tx>
          <c:layout/>
          <c:overlay val="0"/>
        </c:title>
        <c:numFmt formatCode="General" sourceLinked="0"/>
        <c:majorTickMark val="none"/>
        <c:minorTickMark val="none"/>
        <c:tickLblPos val="nextTo"/>
        <c:crossAx val="-2137501528"/>
        <c:crosses val="autoZero"/>
        <c:auto val="1"/>
        <c:lblAlgn val="ctr"/>
        <c:lblOffset val="100"/>
        <c:noMultiLvlLbl val="0"/>
      </c:catAx>
      <c:valAx>
        <c:axId val="-2137501528"/>
        <c:scaling>
          <c:orientation val="minMax"/>
          <c:max val="8.0"/>
        </c:scaling>
        <c:delete val="0"/>
        <c:axPos val="l"/>
        <c:title>
          <c:tx>
            <c:rich>
              <a:bodyPr rot="-5400000" vert="horz"/>
              <a:lstStyle/>
              <a:p>
                <a:pPr>
                  <a:defRPr/>
                </a:pPr>
                <a:r>
                  <a:rPr lang="en-US"/>
                  <a:t>Mental Effort Rating</a:t>
                </a:r>
              </a:p>
            </c:rich>
          </c:tx>
          <c:layout/>
          <c:overlay val="0"/>
        </c:title>
        <c:numFmt formatCode="General" sourceLinked="1"/>
        <c:majorTickMark val="none"/>
        <c:minorTickMark val="none"/>
        <c:tickLblPos val="nextTo"/>
        <c:crossAx val="-2137507128"/>
        <c:crosses val="autoZero"/>
        <c:crossBetween val="between"/>
        <c:majorUnit val="2.0"/>
        <c:minorUnit val="0.2"/>
      </c:valAx>
    </c:plotArea>
    <c:legend>
      <c:legendPos val="r"/>
      <c:layout/>
      <c:overlay val="0"/>
    </c:legend>
    <c:plotVisOnly val="1"/>
    <c:dispBlanksAs val="gap"/>
    <c:showDLblsOverMax val="0"/>
  </c:chart>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Extraneous Cognitive Load</a:t>
            </a:r>
          </a:p>
        </c:rich>
      </c:tx>
      <c:layout/>
      <c:overlay val="0"/>
    </c:title>
    <c:autoTitleDeleted val="0"/>
    <c:plotArea>
      <c:layout/>
      <c:barChart>
        <c:barDir val="col"/>
        <c:grouping val="clustered"/>
        <c:varyColors val="0"/>
        <c:ser>
          <c:idx val="0"/>
          <c:order val="0"/>
          <c:tx>
            <c:strRef>
              <c:f>Sheet1!$B$56</c:f>
              <c:strCache>
                <c:ptCount val="1"/>
                <c:pt idx="0">
                  <c:v>CCLA</c:v>
                </c:pt>
              </c:strCache>
            </c:strRef>
          </c:tx>
          <c:invertIfNegative val="0"/>
          <c:cat>
            <c:strRef>
              <c:f>Sheet1!$A$57:$A$58</c:f>
              <c:strCache>
                <c:ptCount val="2"/>
                <c:pt idx="0">
                  <c:v>Low </c:v>
                </c:pt>
                <c:pt idx="1">
                  <c:v>High </c:v>
                </c:pt>
              </c:strCache>
            </c:strRef>
          </c:cat>
          <c:val>
            <c:numRef>
              <c:f>Sheet1!$B$57:$B$58</c:f>
              <c:numCache>
                <c:formatCode>General</c:formatCode>
                <c:ptCount val="2"/>
                <c:pt idx="0">
                  <c:v>7.74</c:v>
                </c:pt>
                <c:pt idx="1">
                  <c:v>10.74</c:v>
                </c:pt>
              </c:numCache>
            </c:numRef>
          </c:val>
        </c:ser>
        <c:ser>
          <c:idx val="1"/>
          <c:order val="1"/>
          <c:tx>
            <c:strRef>
              <c:f>Sheet1!$C$56</c:f>
              <c:strCache>
                <c:ptCount val="1"/>
                <c:pt idx="0">
                  <c:v>CCHA</c:v>
                </c:pt>
              </c:strCache>
            </c:strRef>
          </c:tx>
          <c:invertIfNegative val="0"/>
          <c:cat>
            <c:strRef>
              <c:f>Sheet1!$A$57:$A$58</c:f>
              <c:strCache>
                <c:ptCount val="2"/>
                <c:pt idx="0">
                  <c:v>Low </c:v>
                </c:pt>
                <c:pt idx="1">
                  <c:v>High </c:v>
                </c:pt>
              </c:strCache>
            </c:strRef>
          </c:cat>
          <c:val>
            <c:numRef>
              <c:f>Sheet1!$C$57:$C$58</c:f>
              <c:numCache>
                <c:formatCode>General</c:formatCode>
                <c:ptCount val="2"/>
                <c:pt idx="0">
                  <c:v>7.23</c:v>
                </c:pt>
                <c:pt idx="1">
                  <c:v>8.38</c:v>
                </c:pt>
              </c:numCache>
            </c:numRef>
          </c:val>
        </c:ser>
        <c:ser>
          <c:idx val="2"/>
          <c:order val="2"/>
          <c:tx>
            <c:strRef>
              <c:f>Sheet1!$D$56</c:f>
              <c:strCache>
                <c:ptCount val="1"/>
                <c:pt idx="0">
                  <c:v>CNLA</c:v>
                </c:pt>
              </c:strCache>
            </c:strRef>
          </c:tx>
          <c:invertIfNegative val="0"/>
          <c:cat>
            <c:strRef>
              <c:f>Sheet1!$A$57:$A$58</c:f>
              <c:strCache>
                <c:ptCount val="2"/>
                <c:pt idx="0">
                  <c:v>Low </c:v>
                </c:pt>
                <c:pt idx="1">
                  <c:v>High </c:v>
                </c:pt>
              </c:strCache>
            </c:strRef>
          </c:cat>
          <c:val>
            <c:numRef>
              <c:f>Sheet1!$D$57:$D$58</c:f>
              <c:numCache>
                <c:formatCode>General</c:formatCode>
                <c:ptCount val="2"/>
                <c:pt idx="0">
                  <c:v>7.68</c:v>
                </c:pt>
                <c:pt idx="1">
                  <c:v>12.89</c:v>
                </c:pt>
              </c:numCache>
            </c:numRef>
          </c:val>
        </c:ser>
        <c:ser>
          <c:idx val="3"/>
          <c:order val="3"/>
          <c:tx>
            <c:strRef>
              <c:f>Sheet1!$E$56</c:f>
              <c:strCache>
                <c:ptCount val="1"/>
                <c:pt idx="0">
                  <c:v>CNHA</c:v>
                </c:pt>
              </c:strCache>
            </c:strRef>
          </c:tx>
          <c:invertIfNegative val="0"/>
          <c:cat>
            <c:strRef>
              <c:f>Sheet1!$A$57:$A$58</c:f>
              <c:strCache>
                <c:ptCount val="2"/>
                <c:pt idx="0">
                  <c:v>Low </c:v>
                </c:pt>
                <c:pt idx="1">
                  <c:v>High </c:v>
                </c:pt>
              </c:strCache>
            </c:strRef>
          </c:cat>
          <c:val>
            <c:numRef>
              <c:f>Sheet1!$E$57:$E$58</c:f>
              <c:numCache>
                <c:formatCode>General</c:formatCode>
                <c:ptCount val="2"/>
                <c:pt idx="0">
                  <c:v>9.630000000000001</c:v>
                </c:pt>
                <c:pt idx="1">
                  <c:v>14.88</c:v>
                </c:pt>
              </c:numCache>
            </c:numRef>
          </c:val>
        </c:ser>
        <c:dLbls>
          <c:showLegendKey val="0"/>
          <c:showVal val="0"/>
          <c:showCatName val="0"/>
          <c:showSerName val="0"/>
          <c:showPercent val="0"/>
          <c:showBubbleSize val="0"/>
        </c:dLbls>
        <c:gapWidth val="150"/>
        <c:axId val="-2137582296"/>
        <c:axId val="-2137576696"/>
      </c:barChart>
      <c:catAx>
        <c:axId val="-2137582296"/>
        <c:scaling>
          <c:orientation val="minMax"/>
        </c:scaling>
        <c:delete val="0"/>
        <c:axPos val="b"/>
        <c:title>
          <c:tx>
            <c:rich>
              <a:bodyPr/>
              <a:lstStyle/>
              <a:p>
                <a:pPr>
                  <a:defRPr/>
                </a:pPr>
                <a:r>
                  <a:rPr lang="en-US"/>
                  <a:t>Element Interactivity</a:t>
                </a:r>
              </a:p>
            </c:rich>
          </c:tx>
          <c:layout/>
          <c:overlay val="0"/>
        </c:title>
        <c:numFmt formatCode="General" sourceLinked="0"/>
        <c:majorTickMark val="none"/>
        <c:minorTickMark val="none"/>
        <c:tickLblPos val="nextTo"/>
        <c:crossAx val="-2137576696"/>
        <c:crosses val="autoZero"/>
        <c:auto val="1"/>
        <c:lblAlgn val="ctr"/>
        <c:lblOffset val="100"/>
        <c:noMultiLvlLbl val="0"/>
      </c:catAx>
      <c:valAx>
        <c:axId val="-2137576696"/>
        <c:scaling>
          <c:orientation val="minMax"/>
          <c:min val="6.0"/>
        </c:scaling>
        <c:delete val="0"/>
        <c:axPos val="l"/>
        <c:title>
          <c:tx>
            <c:rich>
              <a:bodyPr rot="-5400000" vert="horz"/>
              <a:lstStyle/>
              <a:p>
                <a:pPr>
                  <a:defRPr/>
                </a:pPr>
                <a:r>
                  <a:rPr lang="en-US" dirty="0" smtClean="0"/>
                  <a:t>ECL Rating</a:t>
                </a:r>
                <a:endParaRPr lang="en-US" dirty="0"/>
              </a:p>
            </c:rich>
          </c:tx>
          <c:layout/>
          <c:overlay val="0"/>
        </c:title>
        <c:numFmt formatCode="General" sourceLinked="1"/>
        <c:majorTickMark val="none"/>
        <c:minorTickMark val="none"/>
        <c:tickLblPos val="nextTo"/>
        <c:crossAx val="-2137582296"/>
        <c:crosses val="autoZero"/>
        <c:crossBetween val="between"/>
        <c:majorUnit val="2.0"/>
      </c:valAx>
    </c:plotArea>
    <c:legend>
      <c:legendPos val="r"/>
      <c:layout/>
      <c:overlay val="0"/>
    </c:legend>
    <c:plotVisOnly val="1"/>
    <c:dispBlanksAs val="gap"/>
    <c:showDLblsOverMax val="0"/>
  </c:chart>
  <c:txPr>
    <a:bodyPr/>
    <a:lstStyle/>
    <a:p>
      <a:pPr>
        <a:defRPr sz="18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Intrinsic Cognitive Load</a:t>
            </a:r>
          </a:p>
        </c:rich>
      </c:tx>
      <c:layout/>
      <c:overlay val="0"/>
    </c:title>
    <c:autoTitleDeleted val="0"/>
    <c:plotArea>
      <c:layout/>
      <c:barChart>
        <c:barDir val="col"/>
        <c:grouping val="clustered"/>
        <c:varyColors val="0"/>
        <c:ser>
          <c:idx val="0"/>
          <c:order val="0"/>
          <c:tx>
            <c:strRef>
              <c:f>Sheet1!$B$69</c:f>
              <c:strCache>
                <c:ptCount val="1"/>
                <c:pt idx="0">
                  <c:v>CCLA</c:v>
                </c:pt>
              </c:strCache>
            </c:strRef>
          </c:tx>
          <c:invertIfNegative val="0"/>
          <c:cat>
            <c:strRef>
              <c:f>Sheet1!$A$70:$A$71</c:f>
              <c:strCache>
                <c:ptCount val="2"/>
                <c:pt idx="0">
                  <c:v>Low </c:v>
                </c:pt>
                <c:pt idx="1">
                  <c:v>High </c:v>
                </c:pt>
              </c:strCache>
            </c:strRef>
          </c:cat>
          <c:val>
            <c:numRef>
              <c:f>Sheet1!$B$70:$B$71</c:f>
              <c:numCache>
                <c:formatCode>General</c:formatCode>
                <c:ptCount val="2"/>
                <c:pt idx="0">
                  <c:v>5.05</c:v>
                </c:pt>
                <c:pt idx="1">
                  <c:v>12.11</c:v>
                </c:pt>
              </c:numCache>
            </c:numRef>
          </c:val>
        </c:ser>
        <c:ser>
          <c:idx val="1"/>
          <c:order val="1"/>
          <c:tx>
            <c:strRef>
              <c:f>Sheet1!$C$69</c:f>
              <c:strCache>
                <c:ptCount val="1"/>
                <c:pt idx="0">
                  <c:v>CCHA</c:v>
                </c:pt>
              </c:strCache>
            </c:strRef>
          </c:tx>
          <c:invertIfNegative val="0"/>
          <c:cat>
            <c:strRef>
              <c:f>Sheet1!$A$70:$A$71</c:f>
              <c:strCache>
                <c:ptCount val="2"/>
                <c:pt idx="0">
                  <c:v>Low </c:v>
                </c:pt>
                <c:pt idx="1">
                  <c:v>High </c:v>
                </c:pt>
              </c:strCache>
            </c:strRef>
          </c:cat>
          <c:val>
            <c:numRef>
              <c:f>Sheet1!$C$70:$C$71</c:f>
              <c:numCache>
                <c:formatCode>General</c:formatCode>
                <c:ptCount val="2"/>
                <c:pt idx="0">
                  <c:v>5.689999999999999</c:v>
                </c:pt>
                <c:pt idx="1">
                  <c:v>13.23</c:v>
                </c:pt>
              </c:numCache>
            </c:numRef>
          </c:val>
        </c:ser>
        <c:ser>
          <c:idx val="2"/>
          <c:order val="2"/>
          <c:tx>
            <c:strRef>
              <c:f>Sheet1!$D$69</c:f>
              <c:strCache>
                <c:ptCount val="1"/>
                <c:pt idx="0">
                  <c:v>CNLA</c:v>
                </c:pt>
              </c:strCache>
            </c:strRef>
          </c:tx>
          <c:invertIfNegative val="0"/>
          <c:cat>
            <c:strRef>
              <c:f>Sheet1!$A$70:$A$71</c:f>
              <c:strCache>
                <c:ptCount val="2"/>
                <c:pt idx="0">
                  <c:v>Low </c:v>
                </c:pt>
                <c:pt idx="1">
                  <c:v>High </c:v>
                </c:pt>
              </c:strCache>
            </c:strRef>
          </c:cat>
          <c:val>
            <c:numRef>
              <c:f>Sheet1!$D$70:$D$71</c:f>
              <c:numCache>
                <c:formatCode>General</c:formatCode>
                <c:ptCount val="2"/>
                <c:pt idx="0">
                  <c:v>4.68</c:v>
                </c:pt>
                <c:pt idx="1">
                  <c:v>16.16</c:v>
                </c:pt>
              </c:numCache>
            </c:numRef>
          </c:val>
        </c:ser>
        <c:ser>
          <c:idx val="3"/>
          <c:order val="3"/>
          <c:tx>
            <c:strRef>
              <c:f>Sheet1!$E$69</c:f>
              <c:strCache>
                <c:ptCount val="1"/>
                <c:pt idx="0">
                  <c:v>CNHA</c:v>
                </c:pt>
              </c:strCache>
            </c:strRef>
          </c:tx>
          <c:invertIfNegative val="0"/>
          <c:cat>
            <c:strRef>
              <c:f>Sheet1!$A$70:$A$71</c:f>
              <c:strCache>
                <c:ptCount val="2"/>
                <c:pt idx="0">
                  <c:v>Low </c:v>
                </c:pt>
                <c:pt idx="1">
                  <c:v>High </c:v>
                </c:pt>
              </c:strCache>
            </c:strRef>
          </c:cat>
          <c:val>
            <c:numRef>
              <c:f>Sheet1!$E$70:$E$71</c:f>
              <c:numCache>
                <c:formatCode>General</c:formatCode>
                <c:ptCount val="2"/>
                <c:pt idx="0">
                  <c:v>10.38</c:v>
                </c:pt>
                <c:pt idx="1">
                  <c:v>19.25</c:v>
                </c:pt>
              </c:numCache>
            </c:numRef>
          </c:val>
        </c:ser>
        <c:dLbls>
          <c:showLegendKey val="0"/>
          <c:showVal val="0"/>
          <c:showCatName val="0"/>
          <c:showSerName val="0"/>
          <c:showPercent val="0"/>
          <c:showBubbleSize val="0"/>
        </c:dLbls>
        <c:gapWidth val="150"/>
        <c:axId val="-2137681704"/>
        <c:axId val="-2137676104"/>
      </c:barChart>
      <c:catAx>
        <c:axId val="-2137681704"/>
        <c:scaling>
          <c:orientation val="minMax"/>
        </c:scaling>
        <c:delete val="0"/>
        <c:axPos val="b"/>
        <c:title>
          <c:tx>
            <c:rich>
              <a:bodyPr/>
              <a:lstStyle/>
              <a:p>
                <a:pPr>
                  <a:defRPr/>
                </a:pPr>
                <a:r>
                  <a:rPr lang="en-US"/>
                  <a:t>Element Interactivity</a:t>
                </a:r>
              </a:p>
            </c:rich>
          </c:tx>
          <c:layout/>
          <c:overlay val="0"/>
        </c:title>
        <c:numFmt formatCode="General" sourceLinked="0"/>
        <c:majorTickMark val="none"/>
        <c:minorTickMark val="none"/>
        <c:tickLblPos val="nextTo"/>
        <c:crossAx val="-2137676104"/>
        <c:crosses val="autoZero"/>
        <c:auto val="1"/>
        <c:lblAlgn val="ctr"/>
        <c:lblOffset val="100"/>
        <c:noMultiLvlLbl val="0"/>
      </c:catAx>
      <c:valAx>
        <c:axId val="-2137676104"/>
        <c:scaling>
          <c:orientation val="minMax"/>
          <c:max val="20.0"/>
        </c:scaling>
        <c:delete val="0"/>
        <c:axPos val="l"/>
        <c:title>
          <c:tx>
            <c:rich>
              <a:bodyPr rot="-5400000" vert="horz"/>
              <a:lstStyle/>
              <a:p>
                <a:pPr>
                  <a:defRPr/>
                </a:pPr>
                <a:r>
                  <a:rPr lang="en-US" dirty="0" smtClean="0"/>
                  <a:t>ICL Rating</a:t>
                </a:r>
                <a:endParaRPr lang="en-US" dirty="0"/>
              </a:p>
            </c:rich>
          </c:tx>
          <c:layout/>
          <c:overlay val="0"/>
        </c:title>
        <c:numFmt formatCode="General" sourceLinked="1"/>
        <c:majorTickMark val="none"/>
        <c:minorTickMark val="none"/>
        <c:tickLblPos val="nextTo"/>
        <c:crossAx val="-2137681704"/>
        <c:crosses val="autoZero"/>
        <c:crossBetween val="between"/>
        <c:majorUnit val="4.0"/>
      </c:valAx>
    </c:plotArea>
    <c:legend>
      <c:legendPos val="r"/>
      <c:layout/>
      <c:overlay val="0"/>
    </c:legend>
    <c:plotVisOnly val="1"/>
    <c:dispBlanksAs val="gap"/>
    <c:showDLblsOverMax val="0"/>
  </c:chart>
  <c:txPr>
    <a:bodyPr/>
    <a:lstStyle/>
    <a:p>
      <a:pPr>
        <a:defRPr sz="18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Germane Cognitive Load</a:t>
            </a:r>
          </a:p>
        </c:rich>
      </c:tx>
      <c:layout/>
      <c:overlay val="0"/>
    </c:title>
    <c:autoTitleDeleted val="0"/>
    <c:plotArea>
      <c:layout>
        <c:manualLayout>
          <c:layoutTarget val="inner"/>
          <c:xMode val="edge"/>
          <c:yMode val="edge"/>
          <c:x val="0.11478710994459"/>
          <c:y val="0.131008706272732"/>
          <c:w val="0.737421988918052"/>
          <c:h val="0.669613649014532"/>
        </c:manualLayout>
      </c:layout>
      <c:barChart>
        <c:barDir val="col"/>
        <c:grouping val="clustered"/>
        <c:varyColors val="0"/>
        <c:ser>
          <c:idx val="0"/>
          <c:order val="0"/>
          <c:tx>
            <c:strRef>
              <c:f>Sheet1!$B$88</c:f>
              <c:strCache>
                <c:ptCount val="1"/>
                <c:pt idx="0">
                  <c:v>CCLA</c:v>
                </c:pt>
              </c:strCache>
            </c:strRef>
          </c:tx>
          <c:invertIfNegative val="0"/>
          <c:cat>
            <c:strRef>
              <c:f>Sheet1!$A$89:$A$90</c:f>
              <c:strCache>
                <c:ptCount val="2"/>
                <c:pt idx="0">
                  <c:v>Low </c:v>
                </c:pt>
                <c:pt idx="1">
                  <c:v>High </c:v>
                </c:pt>
              </c:strCache>
            </c:strRef>
          </c:cat>
          <c:val>
            <c:numRef>
              <c:f>Sheet1!$B$89:$B$90</c:f>
              <c:numCache>
                <c:formatCode>General</c:formatCode>
                <c:ptCount val="2"/>
                <c:pt idx="0">
                  <c:v>6.0</c:v>
                </c:pt>
                <c:pt idx="1">
                  <c:v>9.210000000000001</c:v>
                </c:pt>
              </c:numCache>
            </c:numRef>
          </c:val>
        </c:ser>
        <c:ser>
          <c:idx val="1"/>
          <c:order val="1"/>
          <c:tx>
            <c:strRef>
              <c:f>Sheet1!$C$88</c:f>
              <c:strCache>
                <c:ptCount val="1"/>
                <c:pt idx="0">
                  <c:v>CCHA</c:v>
                </c:pt>
              </c:strCache>
            </c:strRef>
          </c:tx>
          <c:invertIfNegative val="0"/>
          <c:cat>
            <c:strRef>
              <c:f>Sheet1!$A$89:$A$90</c:f>
              <c:strCache>
                <c:ptCount val="2"/>
                <c:pt idx="0">
                  <c:v>Low </c:v>
                </c:pt>
                <c:pt idx="1">
                  <c:v>High </c:v>
                </c:pt>
              </c:strCache>
            </c:strRef>
          </c:cat>
          <c:val>
            <c:numRef>
              <c:f>Sheet1!$C$89:$C$90</c:f>
              <c:numCache>
                <c:formatCode>General</c:formatCode>
                <c:ptCount val="2"/>
                <c:pt idx="0">
                  <c:v>16.77</c:v>
                </c:pt>
                <c:pt idx="1">
                  <c:v>20.23</c:v>
                </c:pt>
              </c:numCache>
            </c:numRef>
          </c:val>
        </c:ser>
        <c:ser>
          <c:idx val="2"/>
          <c:order val="2"/>
          <c:tx>
            <c:strRef>
              <c:f>Sheet1!$D$88</c:f>
              <c:strCache>
                <c:ptCount val="1"/>
                <c:pt idx="0">
                  <c:v>CNLA</c:v>
                </c:pt>
              </c:strCache>
            </c:strRef>
          </c:tx>
          <c:invertIfNegative val="0"/>
          <c:cat>
            <c:strRef>
              <c:f>Sheet1!$A$89:$A$90</c:f>
              <c:strCache>
                <c:ptCount val="2"/>
                <c:pt idx="0">
                  <c:v>Low </c:v>
                </c:pt>
                <c:pt idx="1">
                  <c:v>High </c:v>
                </c:pt>
              </c:strCache>
            </c:strRef>
          </c:cat>
          <c:val>
            <c:numRef>
              <c:f>Sheet1!$D$89:$D$90</c:f>
              <c:numCache>
                <c:formatCode>General</c:formatCode>
                <c:ptCount val="2"/>
                <c:pt idx="0">
                  <c:v>10.11</c:v>
                </c:pt>
                <c:pt idx="1">
                  <c:v>9.53</c:v>
                </c:pt>
              </c:numCache>
            </c:numRef>
          </c:val>
        </c:ser>
        <c:ser>
          <c:idx val="3"/>
          <c:order val="3"/>
          <c:tx>
            <c:strRef>
              <c:f>Sheet1!$E$88</c:f>
              <c:strCache>
                <c:ptCount val="1"/>
                <c:pt idx="0">
                  <c:v>CNHA</c:v>
                </c:pt>
              </c:strCache>
            </c:strRef>
          </c:tx>
          <c:invertIfNegative val="0"/>
          <c:cat>
            <c:strRef>
              <c:f>Sheet1!$A$89:$A$90</c:f>
              <c:strCache>
                <c:ptCount val="2"/>
                <c:pt idx="0">
                  <c:v>Low </c:v>
                </c:pt>
                <c:pt idx="1">
                  <c:v>High </c:v>
                </c:pt>
              </c:strCache>
            </c:strRef>
          </c:cat>
          <c:val>
            <c:numRef>
              <c:f>Sheet1!$E$89:$E$90</c:f>
              <c:numCache>
                <c:formatCode>General</c:formatCode>
                <c:ptCount val="2"/>
                <c:pt idx="0">
                  <c:v>11.0</c:v>
                </c:pt>
                <c:pt idx="1">
                  <c:v>9.25</c:v>
                </c:pt>
              </c:numCache>
            </c:numRef>
          </c:val>
        </c:ser>
        <c:dLbls>
          <c:showLegendKey val="0"/>
          <c:showVal val="0"/>
          <c:showCatName val="0"/>
          <c:showSerName val="0"/>
          <c:showPercent val="0"/>
          <c:showBubbleSize val="0"/>
        </c:dLbls>
        <c:gapWidth val="150"/>
        <c:axId val="-2137757704"/>
        <c:axId val="-2137752104"/>
      </c:barChart>
      <c:catAx>
        <c:axId val="-2137757704"/>
        <c:scaling>
          <c:orientation val="minMax"/>
        </c:scaling>
        <c:delete val="0"/>
        <c:axPos val="b"/>
        <c:title>
          <c:tx>
            <c:rich>
              <a:bodyPr/>
              <a:lstStyle/>
              <a:p>
                <a:pPr>
                  <a:defRPr/>
                </a:pPr>
                <a:r>
                  <a:rPr lang="en-US"/>
                  <a:t>Element Interactivity</a:t>
                </a:r>
              </a:p>
            </c:rich>
          </c:tx>
          <c:layout/>
          <c:overlay val="0"/>
        </c:title>
        <c:numFmt formatCode="General" sourceLinked="0"/>
        <c:majorTickMark val="none"/>
        <c:minorTickMark val="none"/>
        <c:tickLblPos val="nextTo"/>
        <c:crossAx val="-2137752104"/>
        <c:crosses val="autoZero"/>
        <c:auto val="1"/>
        <c:lblAlgn val="ctr"/>
        <c:lblOffset val="100"/>
        <c:noMultiLvlLbl val="0"/>
      </c:catAx>
      <c:valAx>
        <c:axId val="-2137752104"/>
        <c:scaling>
          <c:orientation val="minMax"/>
          <c:max val="20.0"/>
          <c:min val="5.0"/>
        </c:scaling>
        <c:delete val="0"/>
        <c:axPos val="l"/>
        <c:title>
          <c:tx>
            <c:rich>
              <a:bodyPr rot="-5400000" vert="horz"/>
              <a:lstStyle/>
              <a:p>
                <a:pPr>
                  <a:defRPr/>
                </a:pPr>
                <a:r>
                  <a:rPr lang="en-US" dirty="0" smtClean="0"/>
                  <a:t>GCL Rating</a:t>
                </a:r>
                <a:endParaRPr lang="en-US" dirty="0"/>
              </a:p>
            </c:rich>
          </c:tx>
          <c:layout/>
          <c:overlay val="0"/>
        </c:title>
        <c:numFmt formatCode="General" sourceLinked="1"/>
        <c:majorTickMark val="none"/>
        <c:minorTickMark val="none"/>
        <c:tickLblPos val="nextTo"/>
        <c:crossAx val="-2137757704"/>
        <c:crosses val="autoZero"/>
        <c:crossBetween val="between"/>
        <c:majorUnit val="5.0"/>
      </c:valAx>
    </c:plotArea>
    <c:legend>
      <c:legendPos val="r"/>
      <c:layout/>
      <c:overlay val="0"/>
    </c:legend>
    <c:plotVisOnly val="1"/>
    <c:dispBlanksAs val="gap"/>
    <c:showDLblsOverMax val="0"/>
  </c:chart>
  <c:txPr>
    <a:bodyPr/>
    <a:lstStyle/>
    <a:p>
      <a:pPr>
        <a:defRPr sz="1800"/>
      </a:pPr>
      <a:endParaRPr lang="en-US"/>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Perceived Task Anxiety</a:t>
            </a:r>
          </a:p>
        </c:rich>
      </c:tx>
      <c:layout/>
      <c:overlay val="0"/>
    </c:title>
    <c:autoTitleDeleted val="0"/>
    <c:plotArea>
      <c:layout/>
      <c:barChart>
        <c:barDir val="col"/>
        <c:grouping val="clustered"/>
        <c:varyColors val="0"/>
        <c:ser>
          <c:idx val="0"/>
          <c:order val="0"/>
          <c:tx>
            <c:strRef>
              <c:f>Sheet1!$B$108</c:f>
              <c:strCache>
                <c:ptCount val="1"/>
                <c:pt idx="0">
                  <c:v>CCLA</c:v>
                </c:pt>
              </c:strCache>
            </c:strRef>
          </c:tx>
          <c:invertIfNegative val="0"/>
          <c:cat>
            <c:strRef>
              <c:f>Sheet1!$A$109:$A$110</c:f>
              <c:strCache>
                <c:ptCount val="2"/>
                <c:pt idx="0">
                  <c:v>Low </c:v>
                </c:pt>
                <c:pt idx="1">
                  <c:v>High </c:v>
                </c:pt>
              </c:strCache>
            </c:strRef>
          </c:cat>
          <c:val>
            <c:numRef>
              <c:f>Sheet1!$B$109:$B$110</c:f>
              <c:numCache>
                <c:formatCode>General</c:formatCode>
                <c:ptCount val="2"/>
                <c:pt idx="0">
                  <c:v>2.37</c:v>
                </c:pt>
                <c:pt idx="1">
                  <c:v>3.32</c:v>
                </c:pt>
              </c:numCache>
            </c:numRef>
          </c:val>
        </c:ser>
        <c:ser>
          <c:idx val="1"/>
          <c:order val="1"/>
          <c:tx>
            <c:strRef>
              <c:f>Sheet1!$C$108</c:f>
              <c:strCache>
                <c:ptCount val="1"/>
                <c:pt idx="0">
                  <c:v>CCHA</c:v>
                </c:pt>
              </c:strCache>
            </c:strRef>
          </c:tx>
          <c:invertIfNegative val="0"/>
          <c:cat>
            <c:strRef>
              <c:f>Sheet1!$A$109:$A$110</c:f>
              <c:strCache>
                <c:ptCount val="2"/>
                <c:pt idx="0">
                  <c:v>Low </c:v>
                </c:pt>
                <c:pt idx="1">
                  <c:v>High </c:v>
                </c:pt>
              </c:strCache>
            </c:strRef>
          </c:cat>
          <c:val>
            <c:numRef>
              <c:f>Sheet1!$C$109:$C$110</c:f>
              <c:numCache>
                <c:formatCode>General</c:formatCode>
                <c:ptCount val="2"/>
                <c:pt idx="0">
                  <c:v>3.23</c:v>
                </c:pt>
                <c:pt idx="1">
                  <c:v>4.46</c:v>
                </c:pt>
              </c:numCache>
            </c:numRef>
          </c:val>
        </c:ser>
        <c:ser>
          <c:idx val="2"/>
          <c:order val="2"/>
          <c:tx>
            <c:strRef>
              <c:f>Sheet1!$D$108</c:f>
              <c:strCache>
                <c:ptCount val="1"/>
                <c:pt idx="0">
                  <c:v>CNLA</c:v>
                </c:pt>
              </c:strCache>
            </c:strRef>
          </c:tx>
          <c:invertIfNegative val="0"/>
          <c:cat>
            <c:strRef>
              <c:f>Sheet1!$A$109:$A$110</c:f>
              <c:strCache>
                <c:ptCount val="2"/>
                <c:pt idx="0">
                  <c:v>Low </c:v>
                </c:pt>
                <c:pt idx="1">
                  <c:v>High </c:v>
                </c:pt>
              </c:strCache>
            </c:strRef>
          </c:cat>
          <c:val>
            <c:numRef>
              <c:f>Sheet1!$D$109:$D$110</c:f>
              <c:numCache>
                <c:formatCode>General</c:formatCode>
                <c:ptCount val="2"/>
                <c:pt idx="0">
                  <c:v>2.16</c:v>
                </c:pt>
                <c:pt idx="1">
                  <c:v>3.68</c:v>
                </c:pt>
              </c:numCache>
            </c:numRef>
          </c:val>
        </c:ser>
        <c:ser>
          <c:idx val="3"/>
          <c:order val="3"/>
          <c:tx>
            <c:strRef>
              <c:f>Sheet1!$E$108</c:f>
              <c:strCache>
                <c:ptCount val="1"/>
                <c:pt idx="0">
                  <c:v>CNHA</c:v>
                </c:pt>
              </c:strCache>
            </c:strRef>
          </c:tx>
          <c:invertIfNegative val="0"/>
          <c:cat>
            <c:strRef>
              <c:f>Sheet1!$A$109:$A$110</c:f>
              <c:strCache>
                <c:ptCount val="2"/>
                <c:pt idx="0">
                  <c:v>Low </c:v>
                </c:pt>
                <c:pt idx="1">
                  <c:v>High </c:v>
                </c:pt>
              </c:strCache>
            </c:strRef>
          </c:cat>
          <c:val>
            <c:numRef>
              <c:f>Sheet1!$E$109:$E$110</c:f>
              <c:numCache>
                <c:formatCode>General</c:formatCode>
                <c:ptCount val="2"/>
                <c:pt idx="0">
                  <c:v>3.6</c:v>
                </c:pt>
                <c:pt idx="1">
                  <c:v>6.189999999999999</c:v>
                </c:pt>
              </c:numCache>
            </c:numRef>
          </c:val>
        </c:ser>
        <c:dLbls>
          <c:showLegendKey val="0"/>
          <c:showVal val="0"/>
          <c:showCatName val="0"/>
          <c:showSerName val="0"/>
          <c:showPercent val="0"/>
          <c:showBubbleSize val="0"/>
        </c:dLbls>
        <c:gapWidth val="150"/>
        <c:axId val="-2137854456"/>
        <c:axId val="-2137848856"/>
      </c:barChart>
      <c:catAx>
        <c:axId val="-2137854456"/>
        <c:scaling>
          <c:orientation val="minMax"/>
        </c:scaling>
        <c:delete val="0"/>
        <c:axPos val="b"/>
        <c:title>
          <c:tx>
            <c:rich>
              <a:bodyPr/>
              <a:lstStyle/>
              <a:p>
                <a:pPr>
                  <a:defRPr/>
                </a:pPr>
                <a:r>
                  <a:rPr lang="en-US"/>
                  <a:t>Element Interactivity</a:t>
                </a:r>
              </a:p>
            </c:rich>
          </c:tx>
          <c:layout/>
          <c:overlay val="0"/>
        </c:title>
        <c:numFmt formatCode="General" sourceLinked="0"/>
        <c:majorTickMark val="none"/>
        <c:minorTickMark val="none"/>
        <c:tickLblPos val="nextTo"/>
        <c:crossAx val="-2137848856"/>
        <c:crosses val="autoZero"/>
        <c:auto val="1"/>
        <c:lblAlgn val="ctr"/>
        <c:lblOffset val="100"/>
        <c:noMultiLvlLbl val="0"/>
      </c:catAx>
      <c:valAx>
        <c:axId val="-2137848856"/>
        <c:scaling>
          <c:orientation val="minMax"/>
          <c:max val="6.0"/>
        </c:scaling>
        <c:delete val="0"/>
        <c:axPos val="l"/>
        <c:title>
          <c:tx>
            <c:rich>
              <a:bodyPr rot="-5400000" vert="horz"/>
              <a:lstStyle/>
              <a:p>
                <a:pPr>
                  <a:defRPr/>
                </a:pPr>
                <a:r>
                  <a:rPr lang="en-US"/>
                  <a:t>Perceived Task Anxiety Rating</a:t>
                </a:r>
              </a:p>
            </c:rich>
          </c:tx>
          <c:layout/>
          <c:overlay val="0"/>
        </c:title>
        <c:numFmt formatCode="General" sourceLinked="1"/>
        <c:majorTickMark val="none"/>
        <c:minorTickMark val="none"/>
        <c:tickLblPos val="nextTo"/>
        <c:crossAx val="-2137854456"/>
        <c:crosses val="autoZero"/>
        <c:crossBetween val="between"/>
        <c:majorUnit val="2.0"/>
      </c:valAx>
    </c:plotArea>
    <c:legend>
      <c:legendPos val="r"/>
      <c:layout/>
      <c:overlay val="0"/>
    </c:legend>
    <c:plotVisOnly val="1"/>
    <c:dispBlanksAs val="gap"/>
    <c:showDLblsOverMax val="0"/>
  </c:chart>
  <c:txPr>
    <a:bodyPr/>
    <a:lstStyle/>
    <a:p>
      <a:pPr>
        <a:defRPr sz="1800"/>
      </a:pPr>
      <a:endParaRPr lang="en-US"/>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27B236-1220-A741-A052-9D35AFB6DD2F}" type="doc">
      <dgm:prSet loTypeId="urn:microsoft.com/office/officeart/2005/8/layout/venn1" loCatId="" qsTypeId="urn:microsoft.com/office/officeart/2005/8/quickstyle/simple4" qsCatId="simple" csTypeId="urn:microsoft.com/office/officeart/2005/8/colors/accent1_2" csCatId="accent1" phldr="1"/>
      <dgm:spPr/>
    </dgm:pt>
    <dgm:pt modelId="{5495A787-29FA-FE42-BCE5-0CAC5DB8B352}">
      <dgm:prSet phldrT="[Text]"/>
      <dgm:spPr/>
      <dgm:t>
        <a:bodyPr/>
        <a:lstStyle/>
        <a:p>
          <a:r>
            <a:rPr lang="en-US" dirty="0" smtClean="0"/>
            <a:t>Anxiety</a:t>
          </a:r>
          <a:endParaRPr lang="en-US" dirty="0"/>
        </a:p>
      </dgm:t>
    </dgm:pt>
    <dgm:pt modelId="{2503AD2E-54A1-2F40-8F7E-682543E1E3A6}" type="parTrans" cxnId="{F0FB569B-5F36-2948-BD40-C25D5E5AF065}">
      <dgm:prSet/>
      <dgm:spPr/>
      <dgm:t>
        <a:bodyPr/>
        <a:lstStyle/>
        <a:p>
          <a:endParaRPr lang="en-US"/>
        </a:p>
      </dgm:t>
    </dgm:pt>
    <dgm:pt modelId="{57D8BE77-6E81-CB48-A158-01FF318F717D}" type="sibTrans" cxnId="{F0FB569B-5F36-2948-BD40-C25D5E5AF065}">
      <dgm:prSet/>
      <dgm:spPr/>
      <dgm:t>
        <a:bodyPr/>
        <a:lstStyle/>
        <a:p>
          <a:endParaRPr lang="en-US"/>
        </a:p>
      </dgm:t>
    </dgm:pt>
    <dgm:pt modelId="{5DF6D0C8-BE8B-6244-AA22-01D42BD3F069}">
      <dgm:prSet phldrT="[Text]"/>
      <dgm:spPr/>
      <dgm:t>
        <a:bodyPr/>
        <a:lstStyle/>
        <a:p>
          <a:r>
            <a:rPr lang="en-US" dirty="0" smtClean="0"/>
            <a:t>Cognitive Load Theory</a:t>
          </a:r>
          <a:endParaRPr lang="en-US" dirty="0"/>
        </a:p>
      </dgm:t>
    </dgm:pt>
    <dgm:pt modelId="{F78BE0AC-EC22-4C4E-8308-4DDA7F02D187}" type="parTrans" cxnId="{BF42433B-2912-3A47-9A04-25D16D3278DF}">
      <dgm:prSet/>
      <dgm:spPr/>
      <dgm:t>
        <a:bodyPr/>
        <a:lstStyle/>
        <a:p>
          <a:endParaRPr lang="en-US"/>
        </a:p>
      </dgm:t>
    </dgm:pt>
    <dgm:pt modelId="{A1224BEC-D29F-234B-A776-5337F765CFA2}" type="sibTrans" cxnId="{BF42433B-2912-3A47-9A04-25D16D3278DF}">
      <dgm:prSet/>
      <dgm:spPr/>
      <dgm:t>
        <a:bodyPr/>
        <a:lstStyle/>
        <a:p>
          <a:endParaRPr lang="en-US"/>
        </a:p>
      </dgm:t>
    </dgm:pt>
    <dgm:pt modelId="{273254EC-8F4A-7D49-8077-DB6D1CDFDF2B}">
      <dgm:prSet phldrT="[Text]"/>
      <dgm:spPr/>
      <dgm:t>
        <a:bodyPr/>
        <a:lstStyle/>
        <a:p>
          <a:r>
            <a:rPr lang="en-US" dirty="0" err="1" smtClean="0"/>
            <a:t>Maths</a:t>
          </a:r>
          <a:r>
            <a:rPr lang="en-US" dirty="0" smtClean="0"/>
            <a:t> Instruction</a:t>
          </a:r>
          <a:endParaRPr lang="en-US" dirty="0"/>
        </a:p>
      </dgm:t>
    </dgm:pt>
    <dgm:pt modelId="{6F40256C-FEA3-6347-A971-AC50A43216B8}" type="parTrans" cxnId="{257A077E-678B-5743-8D6F-7E54456F5D0F}">
      <dgm:prSet/>
      <dgm:spPr/>
      <dgm:t>
        <a:bodyPr/>
        <a:lstStyle/>
        <a:p>
          <a:endParaRPr lang="en-US"/>
        </a:p>
      </dgm:t>
    </dgm:pt>
    <dgm:pt modelId="{878FBF33-6B85-604C-A319-219A1C5EE72C}" type="sibTrans" cxnId="{257A077E-678B-5743-8D6F-7E54456F5D0F}">
      <dgm:prSet/>
      <dgm:spPr/>
      <dgm:t>
        <a:bodyPr/>
        <a:lstStyle/>
        <a:p>
          <a:endParaRPr lang="en-US"/>
        </a:p>
      </dgm:t>
    </dgm:pt>
    <dgm:pt modelId="{2A49BA92-9B65-5347-A05E-FC5374CC5122}" type="pres">
      <dgm:prSet presAssocID="{BB27B236-1220-A741-A052-9D35AFB6DD2F}" presName="compositeShape" presStyleCnt="0">
        <dgm:presLayoutVars>
          <dgm:chMax val="7"/>
          <dgm:dir/>
          <dgm:resizeHandles val="exact"/>
        </dgm:presLayoutVars>
      </dgm:prSet>
      <dgm:spPr/>
    </dgm:pt>
    <dgm:pt modelId="{736A549F-754D-2242-A649-D76743876AF5}" type="pres">
      <dgm:prSet presAssocID="{5495A787-29FA-FE42-BCE5-0CAC5DB8B352}" presName="circ1" presStyleLbl="vennNode1" presStyleIdx="0" presStyleCnt="3"/>
      <dgm:spPr/>
      <dgm:t>
        <a:bodyPr/>
        <a:lstStyle/>
        <a:p>
          <a:endParaRPr lang="en-US"/>
        </a:p>
      </dgm:t>
    </dgm:pt>
    <dgm:pt modelId="{63938AEE-4A11-AD46-B776-BDFF0712FE71}" type="pres">
      <dgm:prSet presAssocID="{5495A787-29FA-FE42-BCE5-0CAC5DB8B352}" presName="circ1Tx" presStyleLbl="revTx" presStyleIdx="0" presStyleCnt="0">
        <dgm:presLayoutVars>
          <dgm:chMax val="0"/>
          <dgm:chPref val="0"/>
          <dgm:bulletEnabled val="1"/>
        </dgm:presLayoutVars>
      </dgm:prSet>
      <dgm:spPr/>
      <dgm:t>
        <a:bodyPr/>
        <a:lstStyle/>
        <a:p>
          <a:endParaRPr lang="en-US"/>
        </a:p>
      </dgm:t>
    </dgm:pt>
    <dgm:pt modelId="{D929F38C-1502-064D-A7AD-31A3ECA4F806}" type="pres">
      <dgm:prSet presAssocID="{5DF6D0C8-BE8B-6244-AA22-01D42BD3F069}" presName="circ2" presStyleLbl="vennNode1" presStyleIdx="1" presStyleCnt="3"/>
      <dgm:spPr/>
      <dgm:t>
        <a:bodyPr/>
        <a:lstStyle/>
        <a:p>
          <a:endParaRPr lang="en-US"/>
        </a:p>
      </dgm:t>
    </dgm:pt>
    <dgm:pt modelId="{500A4C3B-1C3C-694C-ADA3-E24A32DDC72A}" type="pres">
      <dgm:prSet presAssocID="{5DF6D0C8-BE8B-6244-AA22-01D42BD3F069}" presName="circ2Tx" presStyleLbl="revTx" presStyleIdx="0" presStyleCnt="0">
        <dgm:presLayoutVars>
          <dgm:chMax val="0"/>
          <dgm:chPref val="0"/>
          <dgm:bulletEnabled val="1"/>
        </dgm:presLayoutVars>
      </dgm:prSet>
      <dgm:spPr/>
      <dgm:t>
        <a:bodyPr/>
        <a:lstStyle/>
        <a:p>
          <a:endParaRPr lang="en-US"/>
        </a:p>
      </dgm:t>
    </dgm:pt>
    <dgm:pt modelId="{05D1490A-4A98-1D42-AD0C-6BF78EF78E21}" type="pres">
      <dgm:prSet presAssocID="{273254EC-8F4A-7D49-8077-DB6D1CDFDF2B}" presName="circ3" presStyleLbl="vennNode1" presStyleIdx="2" presStyleCnt="3"/>
      <dgm:spPr/>
      <dgm:t>
        <a:bodyPr/>
        <a:lstStyle/>
        <a:p>
          <a:endParaRPr lang="en-US"/>
        </a:p>
      </dgm:t>
    </dgm:pt>
    <dgm:pt modelId="{917611D3-1386-1C49-BADC-ED713499450E}" type="pres">
      <dgm:prSet presAssocID="{273254EC-8F4A-7D49-8077-DB6D1CDFDF2B}" presName="circ3Tx" presStyleLbl="revTx" presStyleIdx="0" presStyleCnt="0">
        <dgm:presLayoutVars>
          <dgm:chMax val="0"/>
          <dgm:chPref val="0"/>
          <dgm:bulletEnabled val="1"/>
        </dgm:presLayoutVars>
      </dgm:prSet>
      <dgm:spPr/>
      <dgm:t>
        <a:bodyPr/>
        <a:lstStyle/>
        <a:p>
          <a:endParaRPr lang="en-US"/>
        </a:p>
      </dgm:t>
    </dgm:pt>
  </dgm:ptLst>
  <dgm:cxnLst>
    <dgm:cxn modelId="{992EBCF2-13AC-0748-BF37-8B3EB51EB992}" type="presOf" srcId="{5DF6D0C8-BE8B-6244-AA22-01D42BD3F069}" destId="{D929F38C-1502-064D-A7AD-31A3ECA4F806}" srcOrd="0" destOrd="0" presId="urn:microsoft.com/office/officeart/2005/8/layout/venn1"/>
    <dgm:cxn modelId="{BF42433B-2912-3A47-9A04-25D16D3278DF}" srcId="{BB27B236-1220-A741-A052-9D35AFB6DD2F}" destId="{5DF6D0C8-BE8B-6244-AA22-01D42BD3F069}" srcOrd="1" destOrd="0" parTransId="{F78BE0AC-EC22-4C4E-8308-4DDA7F02D187}" sibTransId="{A1224BEC-D29F-234B-A776-5337F765CFA2}"/>
    <dgm:cxn modelId="{2E32FF99-09B7-7C4C-9840-C465018AAF11}" type="presOf" srcId="{BB27B236-1220-A741-A052-9D35AFB6DD2F}" destId="{2A49BA92-9B65-5347-A05E-FC5374CC5122}" srcOrd="0" destOrd="0" presId="urn:microsoft.com/office/officeart/2005/8/layout/venn1"/>
    <dgm:cxn modelId="{397DB253-CB9F-7743-8B05-38CB14AAD616}" type="presOf" srcId="{5495A787-29FA-FE42-BCE5-0CAC5DB8B352}" destId="{63938AEE-4A11-AD46-B776-BDFF0712FE71}" srcOrd="1" destOrd="0" presId="urn:microsoft.com/office/officeart/2005/8/layout/venn1"/>
    <dgm:cxn modelId="{A4A3D188-E7B6-DD43-95F8-A522E33FA035}" type="presOf" srcId="{5DF6D0C8-BE8B-6244-AA22-01D42BD3F069}" destId="{500A4C3B-1C3C-694C-ADA3-E24A32DDC72A}" srcOrd="1" destOrd="0" presId="urn:microsoft.com/office/officeart/2005/8/layout/venn1"/>
    <dgm:cxn modelId="{216D87AC-8D92-F849-B46B-8F1D72B48513}" type="presOf" srcId="{273254EC-8F4A-7D49-8077-DB6D1CDFDF2B}" destId="{05D1490A-4A98-1D42-AD0C-6BF78EF78E21}" srcOrd="0" destOrd="0" presId="urn:microsoft.com/office/officeart/2005/8/layout/venn1"/>
    <dgm:cxn modelId="{F0FB569B-5F36-2948-BD40-C25D5E5AF065}" srcId="{BB27B236-1220-A741-A052-9D35AFB6DD2F}" destId="{5495A787-29FA-FE42-BCE5-0CAC5DB8B352}" srcOrd="0" destOrd="0" parTransId="{2503AD2E-54A1-2F40-8F7E-682543E1E3A6}" sibTransId="{57D8BE77-6E81-CB48-A158-01FF318F717D}"/>
    <dgm:cxn modelId="{41AFFF32-C5C1-9546-B600-DD55CA10204B}" type="presOf" srcId="{5495A787-29FA-FE42-BCE5-0CAC5DB8B352}" destId="{736A549F-754D-2242-A649-D76743876AF5}" srcOrd="0" destOrd="0" presId="urn:microsoft.com/office/officeart/2005/8/layout/venn1"/>
    <dgm:cxn modelId="{1AC94CA4-CA67-0844-87D7-2EF09B629FF6}" type="presOf" srcId="{273254EC-8F4A-7D49-8077-DB6D1CDFDF2B}" destId="{917611D3-1386-1C49-BADC-ED713499450E}" srcOrd="1" destOrd="0" presId="urn:microsoft.com/office/officeart/2005/8/layout/venn1"/>
    <dgm:cxn modelId="{257A077E-678B-5743-8D6F-7E54456F5D0F}" srcId="{BB27B236-1220-A741-A052-9D35AFB6DD2F}" destId="{273254EC-8F4A-7D49-8077-DB6D1CDFDF2B}" srcOrd="2" destOrd="0" parTransId="{6F40256C-FEA3-6347-A971-AC50A43216B8}" sibTransId="{878FBF33-6B85-604C-A319-219A1C5EE72C}"/>
    <dgm:cxn modelId="{8919B6D9-697F-F448-A1CB-2E23769A7B37}" type="presParOf" srcId="{2A49BA92-9B65-5347-A05E-FC5374CC5122}" destId="{736A549F-754D-2242-A649-D76743876AF5}" srcOrd="0" destOrd="0" presId="urn:microsoft.com/office/officeart/2005/8/layout/venn1"/>
    <dgm:cxn modelId="{541CBDE2-D671-3647-816C-020CBD76F5C0}" type="presParOf" srcId="{2A49BA92-9B65-5347-A05E-FC5374CC5122}" destId="{63938AEE-4A11-AD46-B776-BDFF0712FE71}" srcOrd="1" destOrd="0" presId="urn:microsoft.com/office/officeart/2005/8/layout/venn1"/>
    <dgm:cxn modelId="{D33CF3B0-E294-8949-A8E0-78799BC24A60}" type="presParOf" srcId="{2A49BA92-9B65-5347-A05E-FC5374CC5122}" destId="{D929F38C-1502-064D-A7AD-31A3ECA4F806}" srcOrd="2" destOrd="0" presId="urn:microsoft.com/office/officeart/2005/8/layout/venn1"/>
    <dgm:cxn modelId="{94CFD49A-C635-6D42-A862-F96D82A60BF5}" type="presParOf" srcId="{2A49BA92-9B65-5347-A05E-FC5374CC5122}" destId="{500A4C3B-1C3C-694C-ADA3-E24A32DDC72A}" srcOrd="3" destOrd="0" presId="urn:microsoft.com/office/officeart/2005/8/layout/venn1"/>
    <dgm:cxn modelId="{5AB94895-B591-C844-ACCE-DB3280A91080}" type="presParOf" srcId="{2A49BA92-9B65-5347-A05E-FC5374CC5122}" destId="{05D1490A-4A98-1D42-AD0C-6BF78EF78E21}" srcOrd="4" destOrd="0" presId="urn:microsoft.com/office/officeart/2005/8/layout/venn1"/>
    <dgm:cxn modelId="{741222C2-B974-1542-B0AB-9ED4DB72BE2C}" type="presParOf" srcId="{2A49BA92-9B65-5347-A05E-FC5374CC5122}" destId="{917611D3-1386-1C49-BADC-ED713499450E}"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05CA4F7-02D8-7543-86FC-61E0179EF71A}" type="doc">
      <dgm:prSet loTypeId="urn:microsoft.com/office/officeart/2008/layout/NameandTitleOrganizationalChart" loCatId="" qsTypeId="urn:microsoft.com/office/officeart/2005/8/quickstyle/simple4" qsCatId="simple" csTypeId="urn:microsoft.com/office/officeart/2005/8/colors/accent1_2" csCatId="accent1" phldr="1"/>
      <dgm:spPr/>
      <dgm:t>
        <a:bodyPr/>
        <a:lstStyle/>
        <a:p>
          <a:endParaRPr lang="en-US"/>
        </a:p>
      </dgm:t>
    </dgm:pt>
    <dgm:pt modelId="{20996BA0-F4C3-5F48-A093-DC3C04834DD5}">
      <dgm:prSet phldrT="[Text]" custT="1"/>
      <dgm:spPr/>
      <dgm:t>
        <a:bodyPr/>
        <a:lstStyle/>
        <a:p>
          <a:r>
            <a:rPr lang="en-US" sz="1100" b="1" dirty="0"/>
            <a:t>SESSION 1                   </a:t>
          </a:r>
          <a:endParaRPr lang="en-US" sz="1100" b="1" dirty="0" smtClean="0"/>
        </a:p>
        <a:p>
          <a:r>
            <a:rPr lang="en-US" sz="1100" b="1" dirty="0" smtClean="0"/>
            <a:t> </a:t>
          </a:r>
          <a:r>
            <a:rPr lang="en-US" sz="900" dirty="0"/>
            <a:t>AMAS Baseline Anxiety</a:t>
          </a:r>
        </a:p>
      </dgm:t>
    </dgm:pt>
    <dgm:pt modelId="{78C5D812-1CAC-AD48-827D-C5AB9B8CF2A9}" type="parTrans" cxnId="{54722F2C-8791-4344-9FC1-AC223F33B8DF}">
      <dgm:prSet/>
      <dgm:spPr/>
      <dgm:t>
        <a:bodyPr/>
        <a:lstStyle/>
        <a:p>
          <a:endParaRPr lang="en-US"/>
        </a:p>
      </dgm:t>
    </dgm:pt>
    <dgm:pt modelId="{B11A1D43-06D5-1A4C-B93E-1DBB4BAE43AB}" type="sibTrans" cxnId="{54722F2C-8791-4344-9FC1-AC223F33B8DF}">
      <dgm:prSet custT="1"/>
      <dgm:spPr/>
      <dgm:t>
        <a:bodyPr/>
        <a:lstStyle/>
        <a:p>
          <a:pPr algn="ctr"/>
          <a:r>
            <a:rPr lang="en-US" sz="1400"/>
            <a:t>Classification as </a:t>
          </a:r>
        </a:p>
        <a:p>
          <a:pPr algn="ctr"/>
          <a:r>
            <a:rPr lang="en-US" sz="1400"/>
            <a:t>Low Anxiety or High Anxiety</a:t>
          </a:r>
        </a:p>
      </dgm:t>
    </dgm:pt>
    <dgm:pt modelId="{C1390BAA-9CD9-0149-9E71-CE1B1540C804}">
      <dgm:prSet phldrT="[Text]"/>
      <dgm:spPr/>
      <dgm:t>
        <a:bodyPr/>
        <a:lstStyle/>
        <a:p>
          <a:r>
            <a:rPr lang="en-US"/>
            <a:t>Low Anxiety</a:t>
          </a:r>
        </a:p>
      </dgm:t>
    </dgm:pt>
    <dgm:pt modelId="{8EAFFDD1-1D5A-E44C-8D78-E09E22F11D02}" type="parTrans" cxnId="{3587650B-B987-264C-9840-3B9F7389FE0F}">
      <dgm:prSet/>
      <dgm:spPr/>
      <dgm:t>
        <a:bodyPr/>
        <a:lstStyle/>
        <a:p>
          <a:endParaRPr lang="en-US"/>
        </a:p>
      </dgm:t>
    </dgm:pt>
    <dgm:pt modelId="{098B75F8-5E91-404C-990E-069FF82C6661}" type="sibTrans" cxnId="{3587650B-B987-264C-9840-3B9F7389FE0F}">
      <dgm:prSet custT="1"/>
      <dgm:spPr/>
      <dgm:t>
        <a:bodyPr/>
        <a:lstStyle/>
        <a:p>
          <a:pPr algn="ctr"/>
          <a:r>
            <a:rPr lang="en-US" sz="900" dirty="0"/>
            <a:t> </a:t>
          </a:r>
          <a:r>
            <a:rPr lang="en-US" sz="1100" b="1" dirty="0"/>
            <a:t>SESSION 2</a:t>
          </a:r>
          <a:r>
            <a:rPr lang="en-US" sz="900" dirty="0"/>
            <a:t>                    </a:t>
          </a:r>
          <a:endParaRPr lang="en-US" sz="900" dirty="0" smtClean="0"/>
        </a:p>
        <a:p>
          <a:pPr algn="ctr"/>
          <a:r>
            <a:rPr lang="en-US" sz="900" dirty="0" smtClean="0"/>
            <a:t> </a:t>
          </a:r>
          <a:r>
            <a:rPr lang="en-US" sz="900" dirty="0"/>
            <a:t>Random Allocation to </a:t>
          </a:r>
        </a:p>
        <a:p>
          <a:pPr algn="ctr"/>
          <a:r>
            <a:rPr lang="en-US" sz="1000" dirty="0"/>
            <a:t>CC or CN Condition</a:t>
          </a:r>
        </a:p>
      </dgm:t>
    </dgm:pt>
    <dgm:pt modelId="{310A6039-2F93-474D-9AF1-3C550C73B5D3}">
      <dgm:prSet phldrT="[Text]"/>
      <dgm:spPr/>
      <dgm:t>
        <a:bodyPr/>
        <a:lstStyle/>
        <a:p>
          <a:r>
            <a:rPr lang="en-US"/>
            <a:t>CLT compliant </a:t>
          </a:r>
        </a:p>
        <a:p>
          <a:r>
            <a:rPr lang="en-US"/>
            <a:t>Low Anxiety</a:t>
          </a:r>
        </a:p>
      </dgm:t>
    </dgm:pt>
    <dgm:pt modelId="{CB1B38D1-846D-254B-89D0-8FE1115D11BB}" type="parTrans" cxnId="{96F3F8B4-6251-F445-A35D-09240D917BED}">
      <dgm:prSet/>
      <dgm:spPr/>
      <dgm:t>
        <a:bodyPr/>
        <a:lstStyle/>
        <a:p>
          <a:endParaRPr lang="en-US"/>
        </a:p>
      </dgm:t>
    </dgm:pt>
    <dgm:pt modelId="{3348A5BA-0BC8-B74A-BBA8-91830DF546D1}" type="sibTrans" cxnId="{96F3F8B4-6251-F445-A35D-09240D917BED}">
      <dgm:prSet custT="1"/>
      <dgm:spPr/>
      <dgm:t>
        <a:bodyPr/>
        <a:lstStyle/>
        <a:p>
          <a:pPr algn="ctr"/>
          <a:r>
            <a:rPr lang="en-US" sz="900" dirty="0"/>
            <a:t> </a:t>
          </a:r>
          <a:r>
            <a:rPr lang="en-US" sz="1000" dirty="0"/>
            <a:t>CCLA Group</a:t>
          </a:r>
        </a:p>
      </dgm:t>
    </dgm:pt>
    <dgm:pt modelId="{EF1B4BB5-BE90-474A-83B8-5BE6B410426B}">
      <dgm:prSet phldrT="[Text]"/>
      <dgm:spPr/>
      <dgm:t>
        <a:bodyPr/>
        <a:lstStyle/>
        <a:p>
          <a:r>
            <a:rPr lang="en-US"/>
            <a:t>CLT non-compliant </a:t>
          </a:r>
        </a:p>
        <a:p>
          <a:r>
            <a:rPr lang="en-US"/>
            <a:t>Low Anxiety</a:t>
          </a:r>
        </a:p>
      </dgm:t>
    </dgm:pt>
    <dgm:pt modelId="{AB02E4C0-E65A-C54B-87AF-7F66EFCABDEB}" type="parTrans" cxnId="{752551A0-B8E2-8E4B-AF53-A0B6CAA30EE2}">
      <dgm:prSet/>
      <dgm:spPr/>
      <dgm:t>
        <a:bodyPr/>
        <a:lstStyle/>
        <a:p>
          <a:endParaRPr lang="en-US"/>
        </a:p>
      </dgm:t>
    </dgm:pt>
    <dgm:pt modelId="{4BE81472-601D-6F48-8D4D-6E65D0094F3A}" type="sibTrans" cxnId="{752551A0-B8E2-8E4B-AF53-A0B6CAA30EE2}">
      <dgm:prSet custT="1"/>
      <dgm:spPr/>
      <dgm:t>
        <a:bodyPr/>
        <a:lstStyle/>
        <a:p>
          <a:pPr algn="ctr"/>
          <a:r>
            <a:rPr lang="en-US" sz="900"/>
            <a:t> </a:t>
          </a:r>
          <a:r>
            <a:rPr lang="en-US" sz="1000"/>
            <a:t>CNLA Group</a:t>
          </a:r>
        </a:p>
      </dgm:t>
    </dgm:pt>
    <dgm:pt modelId="{B44A1B73-84AE-3543-B23F-6FC757AFB870}">
      <dgm:prSet phldrT="[Text]"/>
      <dgm:spPr/>
      <dgm:t>
        <a:bodyPr/>
        <a:lstStyle/>
        <a:p>
          <a:r>
            <a:rPr lang="en-US"/>
            <a:t>High Anxiety</a:t>
          </a:r>
        </a:p>
      </dgm:t>
    </dgm:pt>
    <dgm:pt modelId="{B64D3917-6A5F-0847-83E6-45507B1FF408}" type="parTrans" cxnId="{370815A8-FFAA-5F4B-93BB-A14833BCAC3F}">
      <dgm:prSet/>
      <dgm:spPr/>
      <dgm:t>
        <a:bodyPr/>
        <a:lstStyle/>
        <a:p>
          <a:endParaRPr lang="en-US"/>
        </a:p>
      </dgm:t>
    </dgm:pt>
    <dgm:pt modelId="{AAEFEC05-A5DD-5A4B-92D1-762688D38372}" type="sibTrans" cxnId="{370815A8-FFAA-5F4B-93BB-A14833BCAC3F}">
      <dgm:prSet custT="1"/>
      <dgm:spPr/>
      <dgm:t>
        <a:bodyPr/>
        <a:lstStyle/>
        <a:p>
          <a:pPr algn="ctr"/>
          <a:r>
            <a:rPr lang="en-US" sz="900" dirty="0"/>
            <a:t> </a:t>
          </a:r>
          <a:r>
            <a:rPr lang="en-US" sz="1100" b="1" dirty="0"/>
            <a:t>SESSION 2</a:t>
          </a:r>
          <a:r>
            <a:rPr lang="en-US" sz="900" dirty="0"/>
            <a:t>              </a:t>
          </a:r>
          <a:endParaRPr lang="en-US" sz="900" dirty="0" smtClean="0"/>
        </a:p>
        <a:p>
          <a:pPr algn="ctr"/>
          <a:r>
            <a:rPr lang="en-US" sz="900" dirty="0" smtClean="0"/>
            <a:t>  </a:t>
          </a:r>
          <a:r>
            <a:rPr lang="en-US" sz="900" dirty="0"/>
            <a:t>Random Allocation to </a:t>
          </a:r>
        </a:p>
        <a:p>
          <a:pPr algn="ctr"/>
          <a:r>
            <a:rPr lang="en-US" sz="900" dirty="0"/>
            <a:t>CC or </a:t>
          </a:r>
          <a:r>
            <a:rPr lang="en-US" sz="1000" dirty="0"/>
            <a:t>CN Condition</a:t>
          </a:r>
        </a:p>
      </dgm:t>
    </dgm:pt>
    <dgm:pt modelId="{04412752-2FC9-2E47-A4B3-D8CB7C079AC6}">
      <dgm:prSet phldrT="[Text]"/>
      <dgm:spPr/>
      <dgm:t>
        <a:bodyPr/>
        <a:lstStyle/>
        <a:p>
          <a:r>
            <a:rPr lang="en-US"/>
            <a:t>CLT compliant </a:t>
          </a:r>
        </a:p>
        <a:p>
          <a:r>
            <a:rPr lang="en-US"/>
            <a:t>High Anxiety</a:t>
          </a:r>
        </a:p>
      </dgm:t>
    </dgm:pt>
    <dgm:pt modelId="{20E83376-771B-2044-AAD8-308CE8B4E52E}" type="parTrans" cxnId="{1F954CE5-EA97-964F-88D7-234A5910EA97}">
      <dgm:prSet/>
      <dgm:spPr/>
      <dgm:t>
        <a:bodyPr/>
        <a:lstStyle/>
        <a:p>
          <a:endParaRPr lang="en-US"/>
        </a:p>
      </dgm:t>
    </dgm:pt>
    <dgm:pt modelId="{F5246A78-2674-6F44-BD85-A2490B89D2D2}" type="sibTrans" cxnId="{1F954CE5-EA97-964F-88D7-234A5910EA97}">
      <dgm:prSet custT="1"/>
      <dgm:spPr/>
      <dgm:t>
        <a:bodyPr/>
        <a:lstStyle/>
        <a:p>
          <a:pPr algn="ctr"/>
          <a:r>
            <a:rPr lang="en-US" sz="900" dirty="0"/>
            <a:t> </a:t>
          </a:r>
          <a:r>
            <a:rPr lang="en-US" sz="1000" dirty="0"/>
            <a:t>CCHA Group</a:t>
          </a:r>
        </a:p>
      </dgm:t>
    </dgm:pt>
    <dgm:pt modelId="{E7C56E51-700F-1240-90B1-408AF1592D08}">
      <dgm:prSet phldrT="[Text]"/>
      <dgm:spPr/>
      <dgm:t>
        <a:bodyPr/>
        <a:lstStyle/>
        <a:p>
          <a:r>
            <a:rPr lang="en-US" dirty="0"/>
            <a:t>CLT non-compliant </a:t>
          </a:r>
        </a:p>
        <a:p>
          <a:r>
            <a:rPr lang="en-US" dirty="0"/>
            <a:t>High Anxiety</a:t>
          </a:r>
        </a:p>
      </dgm:t>
    </dgm:pt>
    <dgm:pt modelId="{3F3319BD-C94E-3544-B26B-B11BF5B2CB76}" type="parTrans" cxnId="{CBB4577E-B156-1342-8A2A-DC6DA6097039}">
      <dgm:prSet/>
      <dgm:spPr/>
      <dgm:t>
        <a:bodyPr/>
        <a:lstStyle/>
        <a:p>
          <a:endParaRPr lang="en-US"/>
        </a:p>
      </dgm:t>
    </dgm:pt>
    <dgm:pt modelId="{41894966-C926-754D-B99E-AC4D16ECD762}" type="sibTrans" cxnId="{CBB4577E-B156-1342-8A2A-DC6DA6097039}">
      <dgm:prSet custT="1"/>
      <dgm:spPr/>
      <dgm:t>
        <a:bodyPr/>
        <a:lstStyle/>
        <a:p>
          <a:pPr algn="ctr"/>
          <a:r>
            <a:rPr lang="en-US" sz="900"/>
            <a:t> </a:t>
          </a:r>
          <a:r>
            <a:rPr lang="en-US" sz="1000"/>
            <a:t>CNHA Group</a:t>
          </a:r>
        </a:p>
      </dgm:t>
    </dgm:pt>
    <dgm:pt modelId="{D3458C48-0C90-D347-8BB0-24B22630C400}" type="pres">
      <dgm:prSet presAssocID="{D05CA4F7-02D8-7543-86FC-61E0179EF71A}" presName="hierChild1" presStyleCnt="0">
        <dgm:presLayoutVars>
          <dgm:orgChart val="1"/>
          <dgm:chPref val="1"/>
          <dgm:dir/>
          <dgm:animOne val="branch"/>
          <dgm:animLvl val="lvl"/>
          <dgm:resizeHandles/>
        </dgm:presLayoutVars>
      </dgm:prSet>
      <dgm:spPr/>
      <dgm:t>
        <a:bodyPr/>
        <a:lstStyle/>
        <a:p>
          <a:endParaRPr lang="en-US"/>
        </a:p>
      </dgm:t>
    </dgm:pt>
    <dgm:pt modelId="{65F316F5-4BB2-4746-9676-C2AB12565B69}" type="pres">
      <dgm:prSet presAssocID="{20996BA0-F4C3-5F48-A093-DC3C04834DD5}" presName="hierRoot1" presStyleCnt="0">
        <dgm:presLayoutVars>
          <dgm:hierBranch val="init"/>
        </dgm:presLayoutVars>
      </dgm:prSet>
      <dgm:spPr/>
    </dgm:pt>
    <dgm:pt modelId="{DDE72EEB-3A05-D54B-87A0-24544356484F}" type="pres">
      <dgm:prSet presAssocID="{20996BA0-F4C3-5F48-A093-DC3C04834DD5}" presName="rootComposite1" presStyleCnt="0"/>
      <dgm:spPr/>
    </dgm:pt>
    <dgm:pt modelId="{C7FA0841-4E74-A447-BAD2-EF8078D33AF1}" type="pres">
      <dgm:prSet presAssocID="{20996BA0-F4C3-5F48-A093-DC3C04834DD5}" presName="rootText1" presStyleLbl="node0" presStyleIdx="0" presStyleCnt="1" custScaleX="134333" custLinFactNeighborX="7669" custLinFactNeighborY="-71154">
        <dgm:presLayoutVars>
          <dgm:chMax/>
          <dgm:chPref val="3"/>
        </dgm:presLayoutVars>
      </dgm:prSet>
      <dgm:spPr/>
      <dgm:t>
        <a:bodyPr/>
        <a:lstStyle/>
        <a:p>
          <a:endParaRPr lang="en-US"/>
        </a:p>
      </dgm:t>
    </dgm:pt>
    <dgm:pt modelId="{18310597-18B9-CC4D-867B-74FBCB7A327A}" type="pres">
      <dgm:prSet presAssocID="{20996BA0-F4C3-5F48-A093-DC3C04834DD5}" presName="titleText1" presStyleLbl="fgAcc0" presStyleIdx="0" presStyleCnt="1" custScaleX="337863" custScaleY="288784" custLinFactNeighborX="-13523" custLinFactNeighborY="1917">
        <dgm:presLayoutVars>
          <dgm:chMax val="0"/>
          <dgm:chPref val="0"/>
        </dgm:presLayoutVars>
      </dgm:prSet>
      <dgm:spPr/>
      <dgm:t>
        <a:bodyPr/>
        <a:lstStyle/>
        <a:p>
          <a:endParaRPr lang="en-US"/>
        </a:p>
      </dgm:t>
    </dgm:pt>
    <dgm:pt modelId="{92178966-E302-D24A-B0C5-93F2C4CA165C}" type="pres">
      <dgm:prSet presAssocID="{20996BA0-F4C3-5F48-A093-DC3C04834DD5}" presName="rootConnector1" presStyleLbl="node1" presStyleIdx="0" presStyleCnt="6"/>
      <dgm:spPr/>
      <dgm:t>
        <a:bodyPr/>
        <a:lstStyle/>
        <a:p>
          <a:endParaRPr lang="en-US"/>
        </a:p>
      </dgm:t>
    </dgm:pt>
    <dgm:pt modelId="{4993AF8E-B8D7-914B-8FE6-F22C121B0D6B}" type="pres">
      <dgm:prSet presAssocID="{20996BA0-F4C3-5F48-A093-DC3C04834DD5}" presName="hierChild2" presStyleCnt="0"/>
      <dgm:spPr/>
    </dgm:pt>
    <dgm:pt modelId="{E8B41D2D-EC5C-1946-9EB5-B0C3119C2AF8}" type="pres">
      <dgm:prSet presAssocID="{8EAFFDD1-1D5A-E44C-8D78-E09E22F11D02}" presName="Name37" presStyleLbl="parChTrans1D2" presStyleIdx="0" presStyleCnt="2"/>
      <dgm:spPr/>
      <dgm:t>
        <a:bodyPr/>
        <a:lstStyle/>
        <a:p>
          <a:endParaRPr lang="en-US"/>
        </a:p>
      </dgm:t>
    </dgm:pt>
    <dgm:pt modelId="{E1E4211C-39D5-BD45-8777-042C18515580}" type="pres">
      <dgm:prSet presAssocID="{C1390BAA-9CD9-0149-9E71-CE1B1540C804}" presName="hierRoot2" presStyleCnt="0">
        <dgm:presLayoutVars>
          <dgm:hierBranch val="init"/>
        </dgm:presLayoutVars>
      </dgm:prSet>
      <dgm:spPr/>
    </dgm:pt>
    <dgm:pt modelId="{7B3F2D57-5707-444F-8EAB-20409CDECFE4}" type="pres">
      <dgm:prSet presAssocID="{C1390BAA-9CD9-0149-9E71-CE1B1540C804}" presName="rootComposite" presStyleCnt="0"/>
      <dgm:spPr/>
    </dgm:pt>
    <dgm:pt modelId="{3BBD5390-EEC2-2544-A08D-B567A3A523A0}" type="pres">
      <dgm:prSet presAssocID="{C1390BAA-9CD9-0149-9E71-CE1B1540C804}" presName="rootText" presStyleLbl="node1" presStyleIdx="0" presStyleCnt="6" custScaleX="124026" custScaleY="74802">
        <dgm:presLayoutVars>
          <dgm:chMax/>
          <dgm:chPref val="3"/>
        </dgm:presLayoutVars>
      </dgm:prSet>
      <dgm:spPr/>
      <dgm:t>
        <a:bodyPr/>
        <a:lstStyle/>
        <a:p>
          <a:endParaRPr lang="en-US"/>
        </a:p>
      </dgm:t>
    </dgm:pt>
    <dgm:pt modelId="{E075FBFB-C87F-8347-ABAE-5C2FDC6A331C}" type="pres">
      <dgm:prSet presAssocID="{C1390BAA-9CD9-0149-9E71-CE1B1540C804}" presName="titleText2" presStyleLbl="fgAcc1" presStyleIdx="0" presStyleCnt="6" custScaleX="174474" custScaleY="334822" custLinFactY="100000" custLinFactNeighborX="-14408" custLinFactNeighborY="156546">
        <dgm:presLayoutVars>
          <dgm:chMax val="0"/>
          <dgm:chPref val="0"/>
        </dgm:presLayoutVars>
      </dgm:prSet>
      <dgm:spPr/>
      <dgm:t>
        <a:bodyPr/>
        <a:lstStyle/>
        <a:p>
          <a:endParaRPr lang="en-US"/>
        </a:p>
      </dgm:t>
    </dgm:pt>
    <dgm:pt modelId="{6488673F-5B84-1345-8FA4-173B416E1E39}" type="pres">
      <dgm:prSet presAssocID="{C1390BAA-9CD9-0149-9E71-CE1B1540C804}" presName="rootConnector" presStyleLbl="node2" presStyleIdx="0" presStyleCnt="0"/>
      <dgm:spPr/>
      <dgm:t>
        <a:bodyPr/>
        <a:lstStyle/>
        <a:p>
          <a:endParaRPr lang="en-US"/>
        </a:p>
      </dgm:t>
    </dgm:pt>
    <dgm:pt modelId="{04964766-2095-124C-BF6D-AAC0C094D954}" type="pres">
      <dgm:prSet presAssocID="{C1390BAA-9CD9-0149-9E71-CE1B1540C804}" presName="hierChild4" presStyleCnt="0"/>
      <dgm:spPr/>
    </dgm:pt>
    <dgm:pt modelId="{15B9175E-907A-AA45-8249-1694D419D33A}" type="pres">
      <dgm:prSet presAssocID="{CB1B38D1-846D-254B-89D0-8FE1115D11BB}" presName="Name37" presStyleLbl="parChTrans1D3" presStyleIdx="0" presStyleCnt="4"/>
      <dgm:spPr/>
      <dgm:t>
        <a:bodyPr/>
        <a:lstStyle/>
        <a:p>
          <a:endParaRPr lang="en-US"/>
        </a:p>
      </dgm:t>
    </dgm:pt>
    <dgm:pt modelId="{3CE14D4D-BC50-B741-9CDD-18171A05A2B4}" type="pres">
      <dgm:prSet presAssocID="{310A6039-2F93-474D-9AF1-3C550C73B5D3}" presName="hierRoot2" presStyleCnt="0">
        <dgm:presLayoutVars>
          <dgm:hierBranch val="init"/>
        </dgm:presLayoutVars>
      </dgm:prSet>
      <dgm:spPr/>
    </dgm:pt>
    <dgm:pt modelId="{DDBCC7BF-4715-9841-8520-A7471F4B32E2}" type="pres">
      <dgm:prSet presAssocID="{310A6039-2F93-474D-9AF1-3C550C73B5D3}" presName="rootComposite" presStyleCnt="0"/>
      <dgm:spPr/>
    </dgm:pt>
    <dgm:pt modelId="{C0495EAF-7BEF-C146-BA01-7AB76C42B4DA}" type="pres">
      <dgm:prSet presAssocID="{310A6039-2F93-474D-9AF1-3C550C73B5D3}" presName="rootText" presStyleLbl="node1" presStyleIdx="1" presStyleCnt="6" custScaleX="136666" custLinFactNeighborX="-11569" custLinFactNeighborY="97296">
        <dgm:presLayoutVars>
          <dgm:chMax/>
          <dgm:chPref val="3"/>
        </dgm:presLayoutVars>
      </dgm:prSet>
      <dgm:spPr/>
      <dgm:t>
        <a:bodyPr/>
        <a:lstStyle/>
        <a:p>
          <a:endParaRPr lang="en-US"/>
        </a:p>
      </dgm:t>
    </dgm:pt>
    <dgm:pt modelId="{B24EAE59-D1A4-2B49-A5C9-1AA6CAB674F0}" type="pres">
      <dgm:prSet presAssocID="{310A6039-2F93-474D-9AF1-3C550C73B5D3}" presName="titleText2" presStyleLbl="fgAcc1" presStyleIdx="1" presStyleCnt="6" custLinFactY="105385" custLinFactNeighborX="-21326" custLinFactNeighborY="200000">
        <dgm:presLayoutVars>
          <dgm:chMax val="0"/>
          <dgm:chPref val="0"/>
        </dgm:presLayoutVars>
      </dgm:prSet>
      <dgm:spPr/>
      <dgm:t>
        <a:bodyPr/>
        <a:lstStyle/>
        <a:p>
          <a:endParaRPr lang="en-US"/>
        </a:p>
      </dgm:t>
    </dgm:pt>
    <dgm:pt modelId="{29852559-D815-B243-8A89-20CB89DE7070}" type="pres">
      <dgm:prSet presAssocID="{310A6039-2F93-474D-9AF1-3C550C73B5D3}" presName="rootConnector" presStyleLbl="node3" presStyleIdx="0" presStyleCnt="0"/>
      <dgm:spPr/>
      <dgm:t>
        <a:bodyPr/>
        <a:lstStyle/>
        <a:p>
          <a:endParaRPr lang="en-US"/>
        </a:p>
      </dgm:t>
    </dgm:pt>
    <dgm:pt modelId="{CB21020B-9917-FD43-B1DB-456488AE725B}" type="pres">
      <dgm:prSet presAssocID="{310A6039-2F93-474D-9AF1-3C550C73B5D3}" presName="hierChild4" presStyleCnt="0"/>
      <dgm:spPr/>
    </dgm:pt>
    <dgm:pt modelId="{92EECCC8-8238-9A41-9F17-DB6AED5F8B9E}" type="pres">
      <dgm:prSet presAssocID="{310A6039-2F93-474D-9AF1-3C550C73B5D3}" presName="hierChild5" presStyleCnt="0"/>
      <dgm:spPr/>
    </dgm:pt>
    <dgm:pt modelId="{61406294-BD8F-1D46-83CA-0DADEF9DC473}" type="pres">
      <dgm:prSet presAssocID="{AB02E4C0-E65A-C54B-87AF-7F66EFCABDEB}" presName="Name37" presStyleLbl="parChTrans1D3" presStyleIdx="1" presStyleCnt="4"/>
      <dgm:spPr/>
      <dgm:t>
        <a:bodyPr/>
        <a:lstStyle/>
        <a:p>
          <a:endParaRPr lang="en-US"/>
        </a:p>
      </dgm:t>
    </dgm:pt>
    <dgm:pt modelId="{A7DF95BC-08F7-C542-9763-807F4CCD7A5E}" type="pres">
      <dgm:prSet presAssocID="{EF1B4BB5-BE90-474A-83B8-5BE6B410426B}" presName="hierRoot2" presStyleCnt="0">
        <dgm:presLayoutVars>
          <dgm:hierBranch val="init"/>
        </dgm:presLayoutVars>
      </dgm:prSet>
      <dgm:spPr/>
    </dgm:pt>
    <dgm:pt modelId="{B58F7EA3-84A8-1344-A0D3-38BA4651B496}" type="pres">
      <dgm:prSet presAssocID="{EF1B4BB5-BE90-474A-83B8-5BE6B410426B}" presName="rootComposite" presStyleCnt="0"/>
      <dgm:spPr/>
    </dgm:pt>
    <dgm:pt modelId="{038125B0-C421-0D41-A850-6888701BC922}" type="pres">
      <dgm:prSet presAssocID="{EF1B4BB5-BE90-474A-83B8-5BE6B410426B}" presName="rootText" presStyleLbl="node1" presStyleIdx="2" presStyleCnt="6" custScaleX="126647" custLinFactNeighborX="-17682" custLinFactNeighborY="97296">
        <dgm:presLayoutVars>
          <dgm:chMax/>
          <dgm:chPref val="3"/>
        </dgm:presLayoutVars>
      </dgm:prSet>
      <dgm:spPr/>
      <dgm:t>
        <a:bodyPr/>
        <a:lstStyle/>
        <a:p>
          <a:endParaRPr lang="en-US"/>
        </a:p>
      </dgm:t>
    </dgm:pt>
    <dgm:pt modelId="{B181775E-F232-3F49-94DA-94F8DDBF6620}" type="pres">
      <dgm:prSet presAssocID="{EF1B4BB5-BE90-474A-83B8-5BE6B410426B}" presName="titleText2" presStyleLbl="fgAcc1" presStyleIdx="2" presStyleCnt="6" custLinFactY="105385" custLinFactNeighborX="-34158" custLinFactNeighborY="200000">
        <dgm:presLayoutVars>
          <dgm:chMax val="0"/>
          <dgm:chPref val="0"/>
        </dgm:presLayoutVars>
      </dgm:prSet>
      <dgm:spPr/>
      <dgm:t>
        <a:bodyPr/>
        <a:lstStyle/>
        <a:p>
          <a:endParaRPr lang="en-US"/>
        </a:p>
      </dgm:t>
    </dgm:pt>
    <dgm:pt modelId="{9D3FF30E-8535-EE44-9DEF-64D8A9B5D7D3}" type="pres">
      <dgm:prSet presAssocID="{EF1B4BB5-BE90-474A-83B8-5BE6B410426B}" presName="rootConnector" presStyleLbl="node3" presStyleIdx="0" presStyleCnt="0"/>
      <dgm:spPr/>
      <dgm:t>
        <a:bodyPr/>
        <a:lstStyle/>
        <a:p>
          <a:endParaRPr lang="en-US"/>
        </a:p>
      </dgm:t>
    </dgm:pt>
    <dgm:pt modelId="{31DA150A-F90B-C14A-8A78-6BB9256A7D2F}" type="pres">
      <dgm:prSet presAssocID="{EF1B4BB5-BE90-474A-83B8-5BE6B410426B}" presName="hierChild4" presStyleCnt="0"/>
      <dgm:spPr/>
    </dgm:pt>
    <dgm:pt modelId="{CF129DBF-5FB0-B34A-9F51-6CE3D2A2D434}" type="pres">
      <dgm:prSet presAssocID="{EF1B4BB5-BE90-474A-83B8-5BE6B410426B}" presName="hierChild5" presStyleCnt="0"/>
      <dgm:spPr/>
    </dgm:pt>
    <dgm:pt modelId="{700E21A7-395F-AA42-A497-EDACE910E74E}" type="pres">
      <dgm:prSet presAssocID="{C1390BAA-9CD9-0149-9E71-CE1B1540C804}" presName="hierChild5" presStyleCnt="0"/>
      <dgm:spPr/>
    </dgm:pt>
    <dgm:pt modelId="{3CAF193C-980E-854A-9AFF-D15575E0C87F}" type="pres">
      <dgm:prSet presAssocID="{B64D3917-6A5F-0847-83E6-45507B1FF408}" presName="Name37" presStyleLbl="parChTrans1D2" presStyleIdx="1" presStyleCnt="2"/>
      <dgm:spPr/>
      <dgm:t>
        <a:bodyPr/>
        <a:lstStyle/>
        <a:p>
          <a:endParaRPr lang="en-US"/>
        </a:p>
      </dgm:t>
    </dgm:pt>
    <dgm:pt modelId="{C581310B-F787-0D4F-90BF-C0A5145B4CF5}" type="pres">
      <dgm:prSet presAssocID="{B44A1B73-84AE-3543-B23F-6FC757AFB870}" presName="hierRoot2" presStyleCnt="0">
        <dgm:presLayoutVars>
          <dgm:hierBranch val="init"/>
        </dgm:presLayoutVars>
      </dgm:prSet>
      <dgm:spPr/>
    </dgm:pt>
    <dgm:pt modelId="{E5D5AF21-C9C9-DD49-A526-CF1D87D1601F}" type="pres">
      <dgm:prSet presAssocID="{B44A1B73-84AE-3543-B23F-6FC757AFB870}" presName="rootComposite" presStyleCnt="0"/>
      <dgm:spPr/>
    </dgm:pt>
    <dgm:pt modelId="{971054F4-D413-6341-B77E-C823B4E31901}" type="pres">
      <dgm:prSet presAssocID="{B44A1B73-84AE-3543-B23F-6FC757AFB870}" presName="rootText" presStyleLbl="node1" presStyleIdx="3" presStyleCnt="6" custScaleX="130937" custScaleY="71571">
        <dgm:presLayoutVars>
          <dgm:chMax/>
          <dgm:chPref val="3"/>
        </dgm:presLayoutVars>
      </dgm:prSet>
      <dgm:spPr/>
      <dgm:t>
        <a:bodyPr/>
        <a:lstStyle/>
        <a:p>
          <a:endParaRPr lang="en-US"/>
        </a:p>
      </dgm:t>
    </dgm:pt>
    <dgm:pt modelId="{84D47084-CCA7-EA40-8565-1B8B66D68676}" type="pres">
      <dgm:prSet presAssocID="{B44A1B73-84AE-3543-B23F-6FC757AFB870}" presName="titleText2" presStyleLbl="fgAcc1" presStyleIdx="3" presStyleCnt="6" custScaleX="158830" custScaleY="335090" custLinFactY="100000" custLinFactNeighborX="-10061" custLinFactNeighborY="139195">
        <dgm:presLayoutVars>
          <dgm:chMax val="0"/>
          <dgm:chPref val="0"/>
        </dgm:presLayoutVars>
      </dgm:prSet>
      <dgm:spPr/>
      <dgm:t>
        <a:bodyPr/>
        <a:lstStyle/>
        <a:p>
          <a:endParaRPr lang="en-US"/>
        </a:p>
      </dgm:t>
    </dgm:pt>
    <dgm:pt modelId="{502090AD-145E-BE4C-8931-CE3594AD5EAC}" type="pres">
      <dgm:prSet presAssocID="{B44A1B73-84AE-3543-B23F-6FC757AFB870}" presName="rootConnector" presStyleLbl="node2" presStyleIdx="0" presStyleCnt="0"/>
      <dgm:spPr/>
      <dgm:t>
        <a:bodyPr/>
        <a:lstStyle/>
        <a:p>
          <a:endParaRPr lang="en-US"/>
        </a:p>
      </dgm:t>
    </dgm:pt>
    <dgm:pt modelId="{86B28007-A4EE-6543-A691-5A6F30537E59}" type="pres">
      <dgm:prSet presAssocID="{B44A1B73-84AE-3543-B23F-6FC757AFB870}" presName="hierChild4" presStyleCnt="0"/>
      <dgm:spPr/>
    </dgm:pt>
    <dgm:pt modelId="{0516268B-C42E-E34B-B6B8-E0E8E6F63379}" type="pres">
      <dgm:prSet presAssocID="{20E83376-771B-2044-AAD8-308CE8B4E52E}" presName="Name37" presStyleLbl="parChTrans1D3" presStyleIdx="2" presStyleCnt="4"/>
      <dgm:spPr/>
      <dgm:t>
        <a:bodyPr/>
        <a:lstStyle/>
        <a:p>
          <a:endParaRPr lang="en-US"/>
        </a:p>
      </dgm:t>
    </dgm:pt>
    <dgm:pt modelId="{A3DE871E-F40C-814D-9723-F589E62FC35E}" type="pres">
      <dgm:prSet presAssocID="{04412752-2FC9-2E47-A4B3-D8CB7C079AC6}" presName="hierRoot2" presStyleCnt="0">
        <dgm:presLayoutVars>
          <dgm:hierBranch val="init"/>
        </dgm:presLayoutVars>
      </dgm:prSet>
      <dgm:spPr/>
    </dgm:pt>
    <dgm:pt modelId="{62347898-44B1-BA4F-BF8B-AEDE61046581}" type="pres">
      <dgm:prSet presAssocID="{04412752-2FC9-2E47-A4B3-D8CB7C079AC6}" presName="rootComposite" presStyleCnt="0"/>
      <dgm:spPr/>
    </dgm:pt>
    <dgm:pt modelId="{223E26C0-1C8E-3949-BFA6-2C3701634EA9}" type="pres">
      <dgm:prSet presAssocID="{04412752-2FC9-2E47-A4B3-D8CB7C079AC6}" presName="rootText" presStyleLbl="node1" presStyleIdx="4" presStyleCnt="6" custScaleX="124063" custLinFactY="297" custLinFactNeighborX="-5236" custLinFactNeighborY="100000">
        <dgm:presLayoutVars>
          <dgm:chMax/>
          <dgm:chPref val="3"/>
        </dgm:presLayoutVars>
      </dgm:prSet>
      <dgm:spPr/>
      <dgm:t>
        <a:bodyPr/>
        <a:lstStyle/>
        <a:p>
          <a:endParaRPr lang="en-US"/>
        </a:p>
      </dgm:t>
    </dgm:pt>
    <dgm:pt modelId="{1703AA4C-F480-A04C-B3DE-266B91058812}" type="pres">
      <dgm:prSet presAssocID="{04412752-2FC9-2E47-A4B3-D8CB7C079AC6}" presName="titleText2" presStyleLbl="fgAcc1" presStyleIdx="4" presStyleCnt="6" custLinFactY="108565" custLinFactNeighborX="-20885" custLinFactNeighborY="200000">
        <dgm:presLayoutVars>
          <dgm:chMax val="0"/>
          <dgm:chPref val="0"/>
        </dgm:presLayoutVars>
      </dgm:prSet>
      <dgm:spPr/>
      <dgm:t>
        <a:bodyPr/>
        <a:lstStyle/>
        <a:p>
          <a:endParaRPr lang="en-US"/>
        </a:p>
      </dgm:t>
    </dgm:pt>
    <dgm:pt modelId="{422C576C-F10B-6142-AEFF-765F6452E137}" type="pres">
      <dgm:prSet presAssocID="{04412752-2FC9-2E47-A4B3-D8CB7C079AC6}" presName="rootConnector" presStyleLbl="node3" presStyleIdx="0" presStyleCnt="0"/>
      <dgm:spPr/>
      <dgm:t>
        <a:bodyPr/>
        <a:lstStyle/>
        <a:p>
          <a:endParaRPr lang="en-US"/>
        </a:p>
      </dgm:t>
    </dgm:pt>
    <dgm:pt modelId="{45D6DFE1-2CCF-284C-AF1E-EE7CBD406E04}" type="pres">
      <dgm:prSet presAssocID="{04412752-2FC9-2E47-A4B3-D8CB7C079AC6}" presName="hierChild4" presStyleCnt="0"/>
      <dgm:spPr/>
    </dgm:pt>
    <dgm:pt modelId="{34F6C329-5B31-A84E-BBB2-F922FE457EFC}" type="pres">
      <dgm:prSet presAssocID="{04412752-2FC9-2E47-A4B3-D8CB7C079AC6}" presName="hierChild5" presStyleCnt="0"/>
      <dgm:spPr/>
    </dgm:pt>
    <dgm:pt modelId="{234EF910-75E1-3345-A9DE-E6EF1FB3B668}" type="pres">
      <dgm:prSet presAssocID="{3F3319BD-C94E-3544-B26B-B11BF5B2CB76}" presName="Name37" presStyleLbl="parChTrans1D3" presStyleIdx="3" presStyleCnt="4"/>
      <dgm:spPr/>
      <dgm:t>
        <a:bodyPr/>
        <a:lstStyle/>
        <a:p>
          <a:endParaRPr lang="en-US"/>
        </a:p>
      </dgm:t>
    </dgm:pt>
    <dgm:pt modelId="{287095A9-4B50-5346-809F-2D2B7E9FD535}" type="pres">
      <dgm:prSet presAssocID="{E7C56E51-700F-1240-90B1-408AF1592D08}" presName="hierRoot2" presStyleCnt="0">
        <dgm:presLayoutVars>
          <dgm:hierBranch val="init"/>
        </dgm:presLayoutVars>
      </dgm:prSet>
      <dgm:spPr/>
    </dgm:pt>
    <dgm:pt modelId="{EC39806D-7983-D647-BB24-36EF84FF9447}" type="pres">
      <dgm:prSet presAssocID="{E7C56E51-700F-1240-90B1-408AF1592D08}" presName="rootComposite" presStyleCnt="0"/>
      <dgm:spPr/>
    </dgm:pt>
    <dgm:pt modelId="{976C89AA-84BF-ED49-AB14-7515B8E9C3BC}" type="pres">
      <dgm:prSet presAssocID="{E7C56E51-700F-1240-90B1-408AF1592D08}" presName="rootText" presStyleLbl="node1" presStyleIdx="5" presStyleCnt="6" custScaleX="127926" custLinFactY="1820" custLinFactNeighborX="6280" custLinFactNeighborY="100000">
        <dgm:presLayoutVars>
          <dgm:chMax/>
          <dgm:chPref val="3"/>
        </dgm:presLayoutVars>
      </dgm:prSet>
      <dgm:spPr/>
      <dgm:t>
        <a:bodyPr/>
        <a:lstStyle/>
        <a:p>
          <a:endParaRPr lang="en-US"/>
        </a:p>
      </dgm:t>
    </dgm:pt>
    <dgm:pt modelId="{E7DDF9A2-CE45-BB4C-9695-FDC203BBAB5E}" type="pres">
      <dgm:prSet presAssocID="{E7C56E51-700F-1240-90B1-408AF1592D08}" presName="titleText2" presStyleLbl="fgAcc1" presStyleIdx="5" presStyleCnt="6" custLinFactY="116140" custLinFactNeighborX="-4455" custLinFactNeighborY="200000">
        <dgm:presLayoutVars>
          <dgm:chMax val="0"/>
          <dgm:chPref val="0"/>
        </dgm:presLayoutVars>
      </dgm:prSet>
      <dgm:spPr/>
      <dgm:t>
        <a:bodyPr/>
        <a:lstStyle/>
        <a:p>
          <a:endParaRPr lang="en-US"/>
        </a:p>
      </dgm:t>
    </dgm:pt>
    <dgm:pt modelId="{0ACAF912-66D5-C544-9C9C-0B0B532D034A}" type="pres">
      <dgm:prSet presAssocID="{E7C56E51-700F-1240-90B1-408AF1592D08}" presName="rootConnector" presStyleLbl="node3" presStyleIdx="0" presStyleCnt="0"/>
      <dgm:spPr/>
      <dgm:t>
        <a:bodyPr/>
        <a:lstStyle/>
        <a:p>
          <a:endParaRPr lang="en-US"/>
        </a:p>
      </dgm:t>
    </dgm:pt>
    <dgm:pt modelId="{CFAE814E-6DCE-D14A-B27B-31603744B765}" type="pres">
      <dgm:prSet presAssocID="{E7C56E51-700F-1240-90B1-408AF1592D08}" presName="hierChild4" presStyleCnt="0"/>
      <dgm:spPr/>
    </dgm:pt>
    <dgm:pt modelId="{C856777D-D4BB-294F-93C8-BF1251F6FAE7}" type="pres">
      <dgm:prSet presAssocID="{E7C56E51-700F-1240-90B1-408AF1592D08}" presName="hierChild5" presStyleCnt="0"/>
      <dgm:spPr/>
    </dgm:pt>
    <dgm:pt modelId="{9A9751EF-C2E2-6548-84FF-6979CEA44965}" type="pres">
      <dgm:prSet presAssocID="{B44A1B73-84AE-3543-B23F-6FC757AFB870}" presName="hierChild5" presStyleCnt="0"/>
      <dgm:spPr/>
    </dgm:pt>
    <dgm:pt modelId="{1543C48C-E611-F041-A5D6-69FD16FAD529}" type="pres">
      <dgm:prSet presAssocID="{20996BA0-F4C3-5F48-A093-DC3C04834DD5}" presName="hierChild3" presStyleCnt="0"/>
      <dgm:spPr/>
    </dgm:pt>
  </dgm:ptLst>
  <dgm:cxnLst>
    <dgm:cxn modelId="{75564A70-889C-1D47-8A3C-B271A7582749}" type="presOf" srcId="{20996BA0-F4C3-5F48-A093-DC3C04834DD5}" destId="{92178966-E302-D24A-B0C5-93F2C4CA165C}" srcOrd="1" destOrd="0" presId="urn:microsoft.com/office/officeart/2008/layout/NameandTitleOrganizationalChart"/>
    <dgm:cxn modelId="{84F20E44-4C7B-A64C-9D8E-E0EE55D123F7}" type="presOf" srcId="{3348A5BA-0BC8-B74A-BBA8-91830DF546D1}" destId="{B24EAE59-D1A4-2B49-A5C9-1AA6CAB674F0}" srcOrd="0" destOrd="0" presId="urn:microsoft.com/office/officeart/2008/layout/NameandTitleOrganizationalChart"/>
    <dgm:cxn modelId="{48060463-669F-1A47-80A2-E0439C8CEC3F}" type="presOf" srcId="{20996BA0-F4C3-5F48-A093-DC3C04834DD5}" destId="{C7FA0841-4E74-A447-BAD2-EF8078D33AF1}" srcOrd="0" destOrd="0" presId="urn:microsoft.com/office/officeart/2008/layout/NameandTitleOrganizationalChart"/>
    <dgm:cxn modelId="{E7952A7A-392F-0940-BA4F-BC23CF54A5B2}" type="presOf" srcId="{E7C56E51-700F-1240-90B1-408AF1592D08}" destId="{0ACAF912-66D5-C544-9C9C-0B0B532D034A}" srcOrd="1" destOrd="0" presId="urn:microsoft.com/office/officeart/2008/layout/NameandTitleOrganizationalChart"/>
    <dgm:cxn modelId="{82482147-A1A1-4449-B048-BAD100B449F1}" type="presOf" srcId="{E7C56E51-700F-1240-90B1-408AF1592D08}" destId="{976C89AA-84BF-ED49-AB14-7515B8E9C3BC}" srcOrd="0" destOrd="0" presId="urn:microsoft.com/office/officeart/2008/layout/NameandTitleOrganizationalChart"/>
    <dgm:cxn modelId="{C2FCC74C-3868-3249-9A17-848D9A5030C3}" type="presOf" srcId="{B64D3917-6A5F-0847-83E6-45507B1FF408}" destId="{3CAF193C-980E-854A-9AFF-D15575E0C87F}" srcOrd="0" destOrd="0" presId="urn:microsoft.com/office/officeart/2008/layout/NameandTitleOrganizationalChart"/>
    <dgm:cxn modelId="{A23218B9-BBD8-B548-BD94-80CB5E100EB9}" type="presOf" srcId="{AB02E4C0-E65A-C54B-87AF-7F66EFCABDEB}" destId="{61406294-BD8F-1D46-83CA-0DADEF9DC473}" srcOrd="0" destOrd="0" presId="urn:microsoft.com/office/officeart/2008/layout/NameandTitleOrganizationalChart"/>
    <dgm:cxn modelId="{07DDBDAF-CF35-0541-AFDA-6385E43D728C}" type="presOf" srcId="{04412752-2FC9-2E47-A4B3-D8CB7C079AC6}" destId="{223E26C0-1C8E-3949-BFA6-2C3701634EA9}" srcOrd="0" destOrd="0" presId="urn:microsoft.com/office/officeart/2008/layout/NameandTitleOrganizationalChart"/>
    <dgm:cxn modelId="{47F0233B-114E-5442-B40A-09246528CA1F}" type="presOf" srcId="{EF1B4BB5-BE90-474A-83B8-5BE6B410426B}" destId="{9D3FF30E-8535-EE44-9DEF-64D8A9B5D7D3}" srcOrd="1" destOrd="0" presId="urn:microsoft.com/office/officeart/2008/layout/NameandTitleOrganizationalChart"/>
    <dgm:cxn modelId="{1F954CE5-EA97-964F-88D7-234A5910EA97}" srcId="{B44A1B73-84AE-3543-B23F-6FC757AFB870}" destId="{04412752-2FC9-2E47-A4B3-D8CB7C079AC6}" srcOrd="0" destOrd="0" parTransId="{20E83376-771B-2044-AAD8-308CE8B4E52E}" sibTransId="{F5246A78-2674-6F44-BD85-A2490B89D2D2}"/>
    <dgm:cxn modelId="{3587650B-B987-264C-9840-3B9F7389FE0F}" srcId="{20996BA0-F4C3-5F48-A093-DC3C04834DD5}" destId="{C1390BAA-9CD9-0149-9E71-CE1B1540C804}" srcOrd="0" destOrd="0" parTransId="{8EAFFDD1-1D5A-E44C-8D78-E09E22F11D02}" sibTransId="{098B75F8-5E91-404C-990E-069FF82C6661}"/>
    <dgm:cxn modelId="{34CBDBE6-95F0-614E-B47E-506D61595E89}" type="presOf" srcId="{8EAFFDD1-1D5A-E44C-8D78-E09E22F11D02}" destId="{E8B41D2D-EC5C-1946-9EB5-B0C3119C2AF8}" srcOrd="0" destOrd="0" presId="urn:microsoft.com/office/officeart/2008/layout/NameandTitleOrganizationalChart"/>
    <dgm:cxn modelId="{14DE387B-0DDF-1F43-8A01-17A7873E4E18}" type="presOf" srcId="{AAEFEC05-A5DD-5A4B-92D1-762688D38372}" destId="{84D47084-CCA7-EA40-8565-1B8B66D68676}" srcOrd="0" destOrd="0" presId="urn:microsoft.com/office/officeart/2008/layout/NameandTitleOrganizationalChart"/>
    <dgm:cxn modelId="{65B5E98C-D942-5340-BA9D-8B61393A3D2F}" type="presOf" srcId="{C1390BAA-9CD9-0149-9E71-CE1B1540C804}" destId="{6488673F-5B84-1345-8FA4-173B416E1E39}" srcOrd="1" destOrd="0" presId="urn:microsoft.com/office/officeart/2008/layout/NameandTitleOrganizationalChart"/>
    <dgm:cxn modelId="{29C1F102-7676-BB41-9667-8BD738485AB9}" type="presOf" srcId="{F5246A78-2674-6F44-BD85-A2490B89D2D2}" destId="{1703AA4C-F480-A04C-B3DE-266B91058812}" srcOrd="0" destOrd="0" presId="urn:microsoft.com/office/officeart/2008/layout/NameandTitleOrganizationalChart"/>
    <dgm:cxn modelId="{06DC6A1F-3EB1-8C47-AF9A-6888E34B700E}" type="presOf" srcId="{D05CA4F7-02D8-7543-86FC-61E0179EF71A}" destId="{D3458C48-0C90-D347-8BB0-24B22630C400}" srcOrd="0" destOrd="0" presId="urn:microsoft.com/office/officeart/2008/layout/NameandTitleOrganizationalChart"/>
    <dgm:cxn modelId="{CBB4577E-B156-1342-8A2A-DC6DA6097039}" srcId="{B44A1B73-84AE-3543-B23F-6FC757AFB870}" destId="{E7C56E51-700F-1240-90B1-408AF1592D08}" srcOrd="1" destOrd="0" parTransId="{3F3319BD-C94E-3544-B26B-B11BF5B2CB76}" sibTransId="{41894966-C926-754D-B99E-AC4D16ECD762}"/>
    <dgm:cxn modelId="{370815A8-FFAA-5F4B-93BB-A14833BCAC3F}" srcId="{20996BA0-F4C3-5F48-A093-DC3C04834DD5}" destId="{B44A1B73-84AE-3543-B23F-6FC757AFB870}" srcOrd="1" destOrd="0" parTransId="{B64D3917-6A5F-0847-83E6-45507B1FF408}" sibTransId="{AAEFEC05-A5DD-5A4B-92D1-762688D38372}"/>
    <dgm:cxn modelId="{752551A0-B8E2-8E4B-AF53-A0B6CAA30EE2}" srcId="{C1390BAA-9CD9-0149-9E71-CE1B1540C804}" destId="{EF1B4BB5-BE90-474A-83B8-5BE6B410426B}" srcOrd="1" destOrd="0" parTransId="{AB02E4C0-E65A-C54B-87AF-7F66EFCABDEB}" sibTransId="{4BE81472-601D-6F48-8D4D-6E65D0094F3A}"/>
    <dgm:cxn modelId="{92BF4B0B-55F9-2C4A-A2BC-ED02AA1F3B25}" type="presOf" srcId="{098B75F8-5E91-404C-990E-069FF82C6661}" destId="{E075FBFB-C87F-8347-ABAE-5C2FDC6A331C}" srcOrd="0" destOrd="0" presId="urn:microsoft.com/office/officeart/2008/layout/NameandTitleOrganizationalChart"/>
    <dgm:cxn modelId="{843682CB-DEF8-734C-957B-9E4E936B3F2F}" type="presOf" srcId="{04412752-2FC9-2E47-A4B3-D8CB7C079AC6}" destId="{422C576C-F10B-6142-AEFF-765F6452E137}" srcOrd="1" destOrd="0" presId="urn:microsoft.com/office/officeart/2008/layout/NameandTitleOrganizationalChart"/>
    <dgm:cxn modelId="{7A8D399A-130A-6948-9C4C-685C737DA616}" type="presOf" srcId="{B11A1D43-06D5-1A4C-B93E-1DBB4BAE43AB}" destId="{18310597-18B9-CC4D-867B-74FBCB7A327A}" srcOrd="0" destOrd="0" presId="urn:microsoft.com/office/officeart/2008/layout/NameandTitleOrganizationalChart"/>
    <dgm:cxn modelId="{F4F077C6-6E39-6E4C-9572-E1E0EDAB763E}" type="presOf" srcId="{CB1B38D1-846D-254B-89D0-8FE1115D11BB}" destId="{15B9175E-907A-AA45-8249-1694D419D33A}" srcOrd="0" destOrd="0" presId="urn:microsoft.com/office/officeart/2008/layout/NameandTitleOrganizationalChart"/>
    <dgm:cxn modelId="{C9D30604-3263-FE42-B869-8B9426C445A3}" type="presOf" srcId="{41894966-C926-754D-B99E-AC4D16ECD762}" destId="{E7DDF9A2-CE45-BB4C-9695-FDC203BBAB5E}" srcOrd="0" destOrd="0" presId="urn:microsoft.com/office/officeart/2008/layout/NameandTitleOrganizationalChart"/>
    <dgm:cxn modelId="{E903317F-9789-474D-B967-F07D069E0931}" type="presOf" srcId="{310A6039-2F93-474D-9AF1-3C550C73B5D3}" destId="{C0495EAF-7BEF-C146-BA01-7AB76C42B4DA}" srcOrd="0" destOrd="0" presId="urn:microsoft.com/office/officeart/2008/layout/NameandTitleOrganizationalChart"/>
    <dgm:cxn modelId="{A238D29A-578C-CD44-8403-A22DF38697C4}" type="presOf" srcId="{C1390BAA-9CD9-0149-9E71-CE1B1540C804}" destId="{3BBD5390-EEC2-2544-A08D-B567A3A523A0}" srcOrd="0" destOrd="0" presId="urn:microsoft.com/office/officeart/2008/layout/NameandTitleOrganizationalChart"/>
    <dgm:cxn modelId="{91CE869B-B5F2-2E4C-9040-9E52D05A3D58}" type="presOf" srcId="{EF1B4BB5-BE90-474A-83B8-5BE6B410426B}" destId="{038125B0-C421-0D41-A850-6888701BC922}" srcOrd="0" destOrd="0" presId="urn:microsoft.com/office/officeart/2008/layout/NameandTitleOrganizationalChart"/>
    <dgm:cxn modelId="{54722F2C-8791-4344-9FC1-AC223F33B8DF}" srcId="{D05CA4F7-02D8-7543-86FC-61E0179EF71A}" destId="{20996BA0-F4C3-5F48-A093-DC3C04834DD5}" srcOrd="0" destOrd="0" parTransId="{78C5D812-1CAC-AD48-827D-C5AB9B8CF2A9}" sibTransId="{B11A1D43-06D5-1A4C-B93E-1DBB4BAE43AB}"/>
    <dgm:cxn modelId="{96F3F8B4-6251-F445-A35D-09240D917BED}" srcId="{C1390BAA-9CD9-0149-9E71-CE1B1540C804}" destId="{310A6039-2F93-474D-9AF1-3C550C73B5D3}" srcOrd="0" destOrd="0" parTransId="{CB1B38D1-846D-254B-89D0-8FE1115D11BB}" sibTransId="{3348A5BA-0BC8-B74A-BBA8-91830DF546D1}"/>
    <dgm:cxn modelId="{0CEF6075-FFCD-4F41-863A-25D9EB052CBB}" type="presOf" srcId="{B44A1B73-84AE-3543-B23F-6FC757AFB870}" destId="{971054F4-D413-6341-B77E-C823B4E31901}" srcOrd="0" destOrd="0" presId="urn:microsoft.com/office/officeart/2008/layout/NameandTitleOrganizationalChart"/>
    <dgm:cxn modelId="{3C4E7DEE-5FB9-3E4A-AEC2-CF3CCBFAD156}" type="presOf" srcId="{310A6039-2F93-474D-9AF1-3C550C73B5D3}" destId="{29852559-D815-B243-8A89-20CB89DE7070}" srcOrd="1" destOrd="0" presId="urn:microsoft.com/office/officeart/2008/layout/NameandTitleOrganizationalChart"/>
    <dgm:cxn modelId="{398E5F13-6320-FC44-87E2-9DA7E2AFFC63}" type="presOf" srcId="{3F3319BD-C94E-3544-B26B-B11BF5B2CB76}" destId="{234EF910-75E1-3345-A9DE-E6EF1FB3B668}" srcOrd="0" destOrd="0" presId="urn:microsoft.com/office/officeart/2008/layout/NameandTitleOrganizationalChart"/>
    <dgm:cxn modelId="{8076071A-6D10-9242-A364-18CB2FE8BD33}" type="presOf" srcId="{B44A1B73-84AE-3543-B23F-6FC757AFB870}" destId="{502090AD-145E-BE4C-8931-CE3594AD5EAC}" srcOrd="1" destOrd="0" presId="urn:microsoft.com/office/officeart/2008/layout/NameandTitleOrganizationalChart"/>
    <dgm:cxn modelId="{1DAFDC45-797D-AF4F-A531-99713FF7A44B}" type="presOf" srcId="{4BE81472-601D-6F48-8D4D-6E65D0094F3A}" destId="{B181775E-F232-3F49-94DA-94F8DDBF6620}" srcOrd="0" destOrd="0" presId="urn:microsoft.com/office/officeart/2008/layout/NameandTitleOrganizationalChart"/>
    <dgm:cxn modelId="{C54F7BF6-FB5E-8B4D-8DC7-18205FDD0EC4}" type="presOf" srcId="{20E83376-771B-2044-AAD8-308CE8B4E52E}" destId="{0516268B-C42E-E34B-B6B8-E0E8E6F63379}" srcOrd="0" destOrd="0" presId="urn:microsoft.com/office/officeart/2008/layout/NameandTitleOrganizationalChart"/>
    <dgm:cxn modelId="{2B254DC1-5D4D-8346-B337-54DC99864729}" type="presParOf" srcId="{D3458C48-0C90-D347-8BB0-24B22630C400}" destId="{65F316F5-4BB2-4746-9676-C2AB12565B69}" srcOrd="0" destOrd="0" presId="urn:microsoft.com/office/officeart/2008/layout/NameandTitleOrganizationalChart"/>
    <dgm:cxn modelId="{F4A9568D-AFBF-504C-8041-8EB6DF0C1DF0}" type="presParOf" srcId="{65F316F5-4BB2-4746-9676-C2AB12565B69}" destId="{DDE72EEB-3A05-D54B-87A0-24544356484F}" srcOrd="0" destOrd="0" presId="urn:microsoft.com/office/officeart/2008/layout/NameandTitleOrganizationalChart"/>
    <dgm:cxn modelId="{260D5AB1-A8C4-F642-9838-5BDF16FD2886}" type="presParOf" srcId="{DDE72EEB-3A05-D54B-87A0-24544356484F}" destId="{C7FA0841-4E74-A447-BAD2-EF8078D33AF1}" srcOrd="0" destOrd="0" presId="urn:microsoft.com/office/officeart/2008/layout/NameandTitleOrganizationalChart"/>
    <dgm:cxn modelId="{3D335D37-E1B1-A846-A03E-EC4C99A350A2}" type="presParOf" srcId="{DDE72EEB-3A05-D54B-87A0-24544356484F}" destId="{18310597-18B9-CC4D-867B-74FBCB7A327A}" srcOrd="1" destOrd="0" presId="urn:microsoft.com/office/officeart/2008/layout/NameandTitleOrganizationalChart"/>
    <dgm:cxn modelId="{9563F8EE-3C3B-3A4C-8724-DB6FAE26AD01}" type="presParOf" srcId="{DDE72EEB-3A05-D54B-87A0-24544356484F}" destId="{92178966-E302-D24A-B0C5-93F2C4CA165C}" srcOrd="2" destOrd="0" presId="urn:microsoft.com/office/officeart/2008/layout/NameandTitleOrganizationalChart"/>
    <dgm:cxn modelId="{2BC6DB63-67AA-734E-9FAE-571FEED89B9A}" type="presParOf" srcId="{65F316F5-4BB2-4746-9676-C2AB12565B69}" destId="{4993AF8E-B8D7-914B-8FE6-F22C121B0D6B}" srcOrd="1" destOrd="0" presId="urn:microsoft.com/office/officeart/2008/layout/NameandTitleOrganizationalChart"/>
    <dgm:cxn modelId="{97AF2986-E1EE-3041-B321-DF7789DC5595}" type="presParOf" srcId="{4993AF8E-B8D7-914B-8FE6-F22C121B0D6B}" destId="{E8B41D2D-EC5C-1946-9EB5-B0C3119C2AF8}" srcOrd="0" destOrd="0" presId="urn:microsoft.com/office/officeart/2008/layout/NameandTitleOrganizationalChart"/>
    <dgm:cxn modelId="{1ADB0829-3A47-B546-936F-819C9351A991}" type="presParOf" srcId="{4993AF8E-B8D7-914B-8FE6-F22C121B0D6B}" destId="{E1E4211C-39D5-BD45-8777-042C18515580}" srcOrd="1" destOrd="0" presId="urn:microsoft.com/office/officeart/2008/layout/NameandTitleOrganizationalChart"/>
    <dgm:cxn modelId="{819246BC-F509-A743-8C49-B043B148950C}" type="presParOf" srcId="{E1E4211C-39D5-BD45-8777-042C18515580}" destId="{7B3F2D57-5707-444F-8EAB-20409CDECFE4}" srcOrd="0" destOrd="0" presId="urn:microsoft.com/office/officeart/2008/layout/NameandTitleOrganizationalChart"/>
    <dgm:cxn modelId="{39AC29C2-6942-314E-9005-4D018E7493C6}" type="presParOf" srcId="{7B3F2D57-5707-444F-8EAB-20409CDECFE4}" destId="{3BBD5390-EEC2-2544-A08D-B567A3A523A0}" srcOrd="0" destOrd="0" presId="urn:microsoft.com/office/officeart/2008/layout/NameandTitleOrganizationalChart"/>
    <dgm:cxn modelId="{04A773F6-EB50-2543-BF4D-529E28EB945E}" type="presParOf" srcId="{7B3F2D57-5707-444F-8EAB-20409CDECFE4}" destId="{E075FBFB-C87F-8347-ABAE-5C2FDC6A331C}" srcOrd="1" destOrd="0" presId="urn:microsoft.com/office/officeart/2008/layout/NameandTitleOrganizationalChart"/>
    <dgm:cxn modelId="{FBDB8DFD-5954-8F49-9456-8B89D48F2E8B}" type="presParOf" srcId="{7B3F2D57-5707-444F-8EAB-20409CDECFE4}" destId="{6488673F-5B84-1345-8FA4-173B416E1E39}" srcOrd="2" destOrd="0" presId="urn:microsoft.com/office/officeart/2008/layout/NameandTitleOrganizationalChart"/>
    <dgm:cxn modelId="{0C8A622E-279D-4B40-ABF9-F79D4AC9B208}" type="presParOf" srcId="{E1E4211C-39D5-BD45-8777-042C18515580}" destId="{04964766-2095-124C-BF6D-AAC0C094D954}" srcOrd="1" destOrd="0" presId="urn:microsoft.com/office/officeart/2008/layout/NameandTitleOrganizationalChart"/>
    <dgm:cxn modelId="{421C0C48-AF75-BD48-A77F-9CFA1367B6F4}" type="presParOf" srcId="{04964766-2095-124C-BF6D-AAC0C094D954}" destId="{15B9175E-907A-AA45-8249-1694D419D33A}" srcOrd="0" destOrd="0" presId="urn:microsoft.com/office/officeart/2008/layout/NameandTitleOrganizationalChart"/>
    <dgm:cxn modelId="{DC3B8DB7-29EF-784C-9952-284E3282AC12}" type="presParOf" srcId="{04964766-2095-124C-BF6D-AAC0C094D954}" destId="{3CE14D4D-BC50-B741-9CDD-18171A05A2B4}" srcOrd="1" destOrd="0" presId="urn:microsoft.com/office/officeart/2008/layout/NameandTitleOrganizationalChart"/>
    <dgm:cxn modelId="{D4399F31-003F-624A-80FF-2F2BB06F42E3}" type="presParOf" srcId="{3CE14D4D-BC50-B741-9CDD-18171A05A2B4}" destId="{DDBCC7BF-4715-9841-8520-A7471F4B32E2}" srcOrd="0" destOrd="0" presId="urn:microsoft.com/office/officeart/2008/layout/NameandTitleOrganizationalChart"/>
    <dgm:cxn modelId="{84335E89-125C-3B44-9840-CC7A7BCFDAC7}" type="presParOf" srcId="{DDBCC7BF-4715-9841-8520-A7471F4B32E2}" destId="{C0495EAF-7BEF-C146-BA01-7AB76C42B4DA}" srcOrd="0" destOrd="0" presId="urn:microsoft.com/office/officeart/2008/layout/NameandTitleOrganizationalChart"/>
    <dgm:cxn modelId="{5457E700-A882-B440-8229-EBD6C59C3E92}" type="presParOf" srcId="{DDBCC7BF-4715-9841-8520-A7471F4B32E2}" destId="{B24EAE59-D1A4-2B49-A5C9-1AA6CAB674F0}" srcOrd="1" destOrd="0" presId="urn:microsoft.com/office/officeart/2008/layout/NameandTitleOrganizationalChart"/>
    <dgm:cxn modelId="{530945FE-258C-5943-9051-CE8AEF8FBA21}" type="presParOf" srcId="{DDBCC7BF-4715-9841-8520-A7471F4B32E2}" destId="{29852559-D815-B243-8A89-20CB89DE7070}" srcOrd="2" destOrd="0" presId="urn:microsoft.com/office/officeart/2008/layout/NameandTitleOrganizationalChart"/>
    <dgm:cxn modelId="{FEC78DB2-BBC1-034D-81DC-E62C8F4BB653}" type="presParOf" srcId="{3CE14D4D-BC50-B741-9CDD-18171A05A2B4}" destId="{CB21020B-9917-FD43-B1DB-456488AE725B}" srcOrd="1" destOrd="0" presId="urn:microsoft.com/office/officeart/2008/layout/NameandTitleOrganizationalChart"/>
    <dgm:cxn modelId="{6D99634D-B26E-BE4D-AE63-74CA8B78F1EC}" type="presParOf" srcId="{3CE14D4D-BC50-B741-9CDD-18171A05A2B4}" destId="{92EECCC8-8238-9A41-9F17-DB6AED5F8B9E}" srcOrd="2" destOrd="0" presId="urn:microsoft.com/office/officeart/2008/layout/NameandTitleOrganizationalChart"/>
    <dgm:cxn modelId="{EB8CBC97-50B1-DD40-B559-E29F44DEA6CC}" type="presParOf" srcId="{04964766-2095-124C-BF6D-AAC0C094D954}" destId="{61406294-BD8F-1D46-83CA-0DADEF9DC473}" srcOrd="2" destOrd="0" presId="urn:microsoft.com/office/officeart/2008/layout/NameandTitleOrganizationalChart"/>
    <dgm:cxn modelId="{1F1BEF54-EE7E-3541-927C-1329102E33C5}" type="presParOf" srcId="{04964766-2095-124C-BF6D-AAC0C094D954}" destId="{A7DF95BC-08F7-C542-9763-807F4CCD7A5E}" srcOrd="3" destOrd="0" presId="urn:microsoft.com/office/officeart/2008/layout/NameandTitleOrganizationalChart"/>
    <dgm:cxn modelId="{07FD29A9-144D-BD4E-864E-8B7E069BA5A8}" type="presParOf" srcId="{A7DF95BC-08F7-C542-9763-807F4CCD7A5E}" destId="{B58F7EA3-84A8-1344-A0D3-38BA4651B496}" srcOrd="0" destOrd="0" presId="urn:microsoft.com/office/officeart/2008/layout/NameandTitleOrganizationalChart"/>
    <dgm:cxn modelId="{543FC44E-B265-814A-905A-0E7CA053CC45}" type="presParOf" srcId="{B58F7EA3-84A8-1344-A0D3-38BA4651B496}" destId="{038125B0-C421-0D41-A850-6888701BC922}" srcOrd="0" destOrd="0" presId="urn:microsoft.com/office/officeart/2008/layout/NameandTitleOrganizationalChart"/>
    <dgm:cxn modelId="{881128DB-EE88-8B44-A38E-9D5BC5E8C923}" type="presParOf" srcId="{B58F7EA3-84A8-1344-A0D3-38BA4651B496}" destId="{B181775E-F232-3F49-94DA-94F8DDBF6620}" srcOrd="1" destOrd="0" presId="urn:microsoft.com/office/officeart/2008/layout/NameandTitleOrganizationalChart"/>
    <dgm:cxn modelId="{9D7B79B2-02A4-ED4E-970A-7403F91AC1A5}" type="presParOf" srcId="{B58F7EA3-84A8-1344-A0D3-38BA4651B496}" destId="{9D3FF30E-8535-EE44-9DEF-64D8A9B5D7D3}" srcOrd="2" destOrd="0" presId="urn:microsoft.com/office/officeart/2008/layout/NameandTitleOrganizationalChart"/>
    <dgm:cxn modelId="{2C7F0035-9D05-2C42-9E89-F817ED999527}" type="presParOf" srcId="{A7DF95BC-08F7-C542-9763-807F4CCD7A5E}" destId="{31DA150A-F90B-C14A-8A78-6BB9256A7D2F}" srcOrd="1" destOrd="0" presId="urn:microsoft.com/office/officeart/2008/layout/NameandTitleOrganizationalChart"/>
    <dgm:cxn modelId="{2930081A-FC30-2C42-987B-ADEE6129253B}" type="presParOf" srcId="{A7DF95BC-08F7-C542-9763-807F4CCD7A5E}" destId="{CF129DBF-5FB0-B34A-9F51-6CE3D2A2D434}" srcOrd="2" destOrd="0" presId="urn:microsoft.com/office/officeart/2008/layout/NameandTitleOrganizationalChart"/>
    <dgm:cxn modelId="{04FD92B2-33EF-5D44-A257-8983396A0CB8}" type="presParOf" srcId="{E1E4211C-39D5-BD45-8777-042C18515580}" destId="{700E21A7-395F-AA42-A497-EDACE910E74E}" srcOrd="2" destOrd="0" presId="urn:microsoft.com/office/officeart/2008/layout/NameandTitleOrganizationalChart"/>
    <dgm:cxn modelId="{B3E4752F-9E23-F547-B469-A09602E777E7}" type="presParOf" srcId="{4993AF8E-B8D7-914B-8FE6-F22C121B0D6B}" destId="{3CAF193C-980E-854A-9AFF-D15575E0C87F}" srcOrd="2" destOrd="0" presId="urn:microsoft.com/office/officeart/2008/layout/NameandTitleOrganizationalChart"/>
    <dgm:cxn modelId="{A8E5235F-EC1D-E04A-BC24-B2E277B7ED26}" type="presParOf" srcId="{4993AF8E-B8D7-914B-8FE6-F22C121B0D6B}" destId="{C581310B-F787-0D4F-90BF-C0A5145B4CF5}" srcOrd="3" destOrd="0" presId="urn:microsoft.com/office/officeart/2008/layout/NameandTitleOrganizationalChart"/>
    <dgm:cxn modelId="{5A1CE111-2C23-7B4B-93F3-F7F2617E6B8C}" type="presParOf" srcId="{C581310B-F787-0D4F-90BF-C0A5145B4CF5}" destId="{E5D5AF21-C9C9-DD49-A526-CF1D87D1601F}" srcOrd="0" destOrd="0" presId="urn:microsoft.com/office/officeart/2008/layout/NameandTitleOrganizationalChart"/>
    <dgm:cxn modelId="{73EE7090-CCE4-E241-B659-BBC608FFFDA9}" type="presParOf" srcId="{E5D5AF21-C9C9-DD49-A526-CF1D87D1601F}" destId="{971054F4-D413-6341-B77E-C823B4E31901}" srcOrd="0" destOrd="0" presId="urn:microsoft.com/office/officeart/2008/layout/NameandTitleOrganizationalChart"/>
    <dgm:cxn modelId="{ACA97D0E-9CFF-A943-8F25-DC4208A1DED3}" type="presParOf" srcId="{E5D5AF21-C9C9-DD49-A526-CF1D87D1601F}" destId="{84D47084-CCA7-EA40-8565-1B8B66D68676}" srcOrd="1" destOrd="0" presId="urn:microsoft.com/office/officeart/2008/layout/NameandTitleOrganizationalChart"/>
    <dgm:cxn modelId="{DAAF47FE-5A02-4442-A54E-93C117DE6E69}" type="presParOf" srcId="{E5D5AF21-C9C9-DD49-A526-CF1D87D1601F}" destId="{502090AD-145E-BE4C-8931-CE3594AD5EAC}" srcOrd="2" destOrd="0" presId="urn:microsoft.com/office/officeart/2008/layout/NameandTitleOrganizationalChart"/>
    <dgm:cxn modelId="{4870C751-339D-C546-A5DF-412681E5F97C}" type="presParOf" srcId="{C581310B-F787-0D4F-90BF-C0A5145B4CF5}" destId="{86B28007-A4EE-6543-A691-5A6F30537E59}" srcOrd="1" destOrd="0" presId="urn:microsoft.com/office/officeart/2008/layout/NameandTitleOrganizationalChart"/>
    <dgm:cxn modelId="{26C47B52-FE21-D04A-B8B0-D83655856940}" type="presParOf" srcId="{86B28007-A4EE-6543-A691-5A6F30537E59}" destId="{0516268B-C42E-E34B-B6B8-E0E8E6F63379}" srcOrd="0" destOrd="0" presId="urn:microsoft.com/office/officeart/2008/layout/NameandTitleOrganizationalChart"/>
    <dgm:cxn modelId="{420131E0-D04F-CD45-B24C-3EB582FF2957}" type="presParOf" srcId="{86B28007-A4EE-6543-A691-5A6F30537E59}" destId="{A3DE871E-F40C-814D-9723-F589E62FC35E}" srcOrd="1" destOrd="0" presId="urn:microsoft.com/office/officeart/2008/layout/NameandTitleOrganizationalChart"/>
    <dgm:cxn modelId="{2547457B-610D-AC49-9C20-9379CEDA3333}" type="presParOf" srcId="{A3DE871E-F40C-814D-9723-F589E62FC35E}" destId="{62347898-44B1-BA4F-BF8B-AEDE61046581}" srcOrd="0" destOrd="0" presId="urn:microsoft.com/office/officeart/2008/layout/NameandTitleOrganizationalChart"/>
    <dgm:cxn modelId="{422455F6-D964-FC4E-B258-882F3EB3AD00}" type="presParOf" srcId="{62347898-44B1-BA4F-BF8B-AEDE61046581}" destId="{223E26C0-1C8E-3949-BFA6-2C3701634EA9}" srcOrd="0" destOrd="0" presId="urn:microsoft.com/office/officeart/2008/layout/NameandTitleOrganizationalChart"/>
    <dgm:cxn modelId="{ACCBAE03-FC0E-6340-A875-BBCFD2F44E79}" type="presParOf" srcId="{62347898-44B1-BA4F-BF8B-AEDE61046581}" destId="{1703AA4C-F480-A04C-B3DE-266B91058812}" srcOrd="1" destOrd="0" presId="urn:microsoft.com/office/officeart/2008/layout/NameandTitleOrganizationalChart"/>
    <dgm:cxn modelId="{223276FF-1DDD-F544-8396-B7C68100DE06}" type="presParOf" srcId="{62347898-44B1-BA4F-BF8B-AEDE61046581}" destId="{422C576C-F10B-6142-AEFF-765F6452E137}" srcOrd="2" destOrd="0" presId="urn:microsoft.com/office/officeart/2008/layout/NameandTitleOrganizationalChart"/>
    <dgm:cxn modelId="{1CDFA684-BD2F-8B46-AD61-446F9D428F73}" type="presParOf" srcId="{A3DE871E-F40C-814D-9723-F589E62FC35E}" destId="{45D6DFE1-2CCF-284C-AF1E-EE7CBD406E04}" srcOrd="1" destOrd="0" presId="urn:microsoft.com/office/officeart/2008/layout/NameandTitleOrganizationalChart"/>
    <dgm:cxn modelId="{0A3B3083-A372-0541-B3C1-58A3EC156C29}" type="presParOf" srcId="{A3DE871E-F40C-814D-9723-F589E62FC35E}" destId="{34F6C329-5B31-A84E-BBB2-F922FE457EFC}" srcOrd="2" destOrd="0" presId="urn:microsoft.com/office/officeart/2008/layout/NameandTitleOrganizationalChart"/>
    <dgm:cxn modelId="{376A1747-33DE-E242-9B6B-5E5FD6C8FD90}" type="presParOf" srcId="{86B28007-A4EE-6543-A691-5A6F30537E59}" destId="{234EF910-75E1-3345-A9DE-E6EF1FB3B668}" srcOrd="2" destOrd="0" presId="urn:microsoft.com/office/officeart/2008/layout/NameandTitleOrganizationalChart"/>
    <dgm:cxn modelId="{E7F5BA4D-3E55-3844-B130-169836121FD7}" type="presParOf" srcId="{86B28007-A4EE-6543-A691-5A6F30537E59}" destId="{287095A9-4B50-5346-809F-2D2B7E9FD535}" srcOrd="3" destOrd="0" presId="urn:microsoft.com/office/officeart/2008/layout/NameandTitleOrganizationalChart"/>
    <dgm:cxn modelId="{7B7B8345-F94F-F14C-9A4E-08D01256A3BD}" type="presParOf" srcId="{287095A9-4B50-5346-809F-2D2B7E9FD535}" destId="{EC39806D-7983-D647-BB24-36EF84FF9447}" srcOrd="0" destOrd="0" presId="urn:microsoft.com/office/officeart/2008/layout/NameandTitleOrganizationalChart"/>
    <dgm:cxn modelId="{50DF68E8-E6F2-F44A-BF58-1658357A94BF}" type="presParOf" srcId="{EC39806D-7983-D647-BB24-36EF84FF9447}" destId="{976C89AA-84BF-ED49-AB14-7515B8E9C3BC}" srcOrd="0" destOrd="0" presId="urn:microsoft.com/office/officeart/2008/layout/NameandTitleOrganizationalChart"/>
    <dgm:cxn modelId="{3C6870B1-425B-3640-8351-589BA5B1D29D}" type="presParOf" srcId="{EC39806D-7983-D647-BB24-36EF84FF9447}" destId="{E7DDF9A2-CE45-BB4C-9695-FDC203BBAB5E}" srcOrd="1" destOrd="0" presId="urn:microsoft.com/office/officeart/2008/layout/NameandTitleOrganizationalChart"/>
    <dgm:cxn modelId="{6277CE1A-C7CB-FE4C-9155-51FDF3C132BC}" type="presParOf" srcId="{EC39806D-7983-D647-BB24-36EF84FF9447}" destId="{0ACAF912-66D5-C544-9C9C-0B0B532D034A}" srcOrd="2" destOrd="0" presId="urn:microsoft.com/office/officeart/2008/layout/NameandTitleOrganizationalChart"/>
    <dgm:cxn modelId="{3A786D28-D141-1343-A913-973358AF4C95}" type="presParOf" srcId="{287095A9-4B50-5346-809F-2D2B7E9FD535}" destId="{CFAE814E-6DCE-D14A-B27B-31603744B765}" srcOrd="1" destOrd="0" presId="urn:microsoft.com/office/officeart/2008/layout/NameandTitleOrganizationalChart"/>
    <dgm:cxn modelId="{D72E72E8-52E9-5649-8AAF-7F7D166C3ED2}" type="presParOf" srcId="{287095A9-4B50-5346-809F-2D2B7E9FD535}" destId="{C856777D-D4BB-294F-93C8-BF1251F6FAE7}" srcOrd="2" destOrd="0" presId="urn:microsoft.com/office/officeart/2008/layout/NameandTitleOrganizationalChart"/>
    <dgm:cxn modelId="{75D1AE25-954A-0348-BD81-29DEE9F03DCF}" type="presParOf" srcId="{C581310B-F787-0D4F-90BF-C0A5145B4CF5}" destId="{9A9751EF-C2E2-6548-84FF-6979CEA44965}" srcOrd="2" destOrd="0" presId="urn:microsoft.com/office/officeart/2008/layout/NameandTitleOrganizationalChart"/>
    <dgm:cxn modelId="{8D22FF24-416F-3A49-9786-14131FB0C9D0}" type="presParOf" srcId="{65F316F5-4BB2-4746-9676-C2AB12565B69}" destId="{1543C48C-E611-F041-A5D6-69FD16FAD529}" srcOrd="2" destOrd="0" presId="urn:microsoft.com/office/officeart/2008/layout/NameandTitleOrganizational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6B741D6-D828-DE4D-940F-54A5E065F25E}" type="doc">
      <dgm:prSet loTypeId="urn:microsoft.com/office/officeart/2005/8/layout/radial3" loCatId="" qsTypeId="urn:microsoft.com/office/officeart/2005/8/quickstyle/simple2" qsCatId="simple" csTypeId="urn:microsoft.com/office/officeart/2005/8/colors/accent1_2" csCatId="accent1" phldr="1"/>
      <dgm:spPr/>
      <dgm:t>
        <a:bodyPr/>
        <a:lstStyle/>
        <a:p>
          <a:endParaRPr lang="en-US"/>
        </a:p>
      </dgm:t>
    </dgm:pt>
    <dgm:pt modelId="{BB79E7C3-0CA6-6843-A56E-81B22AB3FFD5}">
      <dgm:prSet phldrT="[Text]"/>
      <dgm:spPr/>
      <dgm:t>
        <a:bodyPr/>
        <a:lstStyle/>
        <a:p>
          <a:r>
            <a:rPr lang="en-US" dirty="0" smtClean="0"/>
            <a:t>CLT compliant instructional materials</a:t>
          </a:r>
          <a:endParaRPr lang="en-US" dirty="0"/>
        </a:p>
      </dgm:t>
    </dgm:pt>
    <dgm:pt modelId="{8D0752B1-D44D-4B41-B010-339971FBCCC2}" type="parTrans" cxnId="{77D2CF9F-A40C-D749-A6B2-AAA40D846FB8}">
      <dgm:prSet/>
      <dgm:spPr/>
      <dgm:t>
        <a:bodyPr/>
        <a:lstStyle/>
        <a:p>
          <a:endParaRPr lang="en-US"/>
        </a:p>
      </dgm:t>
    </dgm:pt>
    <dgm:pt modelId="{8E48D5F5-BC4D-DA4A-BBA4-956DA2F5B6CB}" type="sibTrans" cxnId="{77D2CF9F-A40C-D749-A6B2-AAA40D846FB8}">
      <dgm:prSet/>
      <dgm:spPr/>
      <dgm:t>
        <a:bodyPr/>
        <a:lstStyle/>
        <a:p>
          <a:endParaRPr lang="en-US"/>
        </a:p>
      </dgm:t>
    </dgm:pt>
    <dgm:pt modelId="{F7C0EC9B-1A5C-134D-8916-6ABA1A5F8F94}">
      <dgm:prSet phldrT="[Text]"/>
      <dgm:spPr/>
      <dgm:t>
        <a:bodyPr/>
        <a:lstStyle/>
        <a:p>
          <a:r>
            <a:rPr lang="en-US" dirty="0" smtClean="0"/>
            <a:t>Improved Performance</a:t>
          </a:r>
          <a:endParaRPr lang="en-US" dirty="0"/>
        </a:p>
      </dgm:t>
    </dgm:pt>
    <dgm:pt modelId="{C082EFDD-4F85-FE42-B903-0AAE0AF4A26D}" type="parTrans" cxnId="{2CE84E78-D06F-024D-AE95-55E6ABE76053}">
      <dgm:prSet/>
      <dgm:spPr/>
      <dgm:t>
        <a:bodyPr/>
        <a:lstStyle/>
        <a:p>
          <a:endParaRPr lang="en-US"/>
        </a:p>
      </dgm:t>
    </dgm:pt>
    <dgm:pt modelId="{7100771B-F7D5-5A4D-85C3-7BDE87879EDA}" type="sibTrans" cxnId="{2CE84E78-D06F-024D-AE95-55E6ABE76053}">
      <dgm:prSet/>
      <dgm:spPr/>
      <dgm:t>
        <a:bodyPr/>
        <a:lstStyle/>
        <a:p>
          <a:endParaRPr lang="en-US"/>
        </a:p>
      </dgm:t>
    </dgm:pt>
    <dgm:pt modelId="{ADE4EF65-1C18-BD4F-97A1-CDEB8A0957FE}">
      <dgm:prSet phldrT="[Text]"/>
      <dgm:spPr/>
      <dgm:t>
        <a:bodyPr/>
        <a:lstStyle/>
        <a:p>
          <a:r>
            <a:rPr lang="en-US" dirty="0" smtClean="0"/>
            <a:t>Lower Extraneous Cognitive Load	</a:t>
          </a:r>
        </a:p>
      </dgm:t>
    </dgm:pt>
    <dgm:pt modelId="{C8B0CB9C-4378-CD47-B394-50783019F044}" type="parTrans" cxnId="{F8C1D811-0AAD-4147-B270-08FB123D24DA}">
      <dgm:prSet/>
      <dgm:spPr/>
      <dgm:t>
        <a:bodyPr/>
        <a:lstStyle/>
        <a:p>
          <a:endParaRPr lang="en-US"/>
        </a:p>
      </dgm:t>
    </dgm:pt>
    <dgm:pt modelId="{D268FF42-2E74-4745-9C8E-598CD11CF659}" type="sibTrans" cxnId="{F8C1D811-0AAD-4147-B270-08FB123D24DA}">
      <dgm:prSet/>
      <dgm:spPr/>
      <dgm:t>
        <a:bodyPr/>
        <a:lstStyle/>
        <a:p>
          <a:endParaRPr lang="en-US"/>
        </a:p>
      </dgm:t>
    </dgm:pt>
    <dgm:pt modelId="{31B96E8A-C696-144E-B4E6-9C03CE9CEE91}">
      <dgm:prSet phldrT="[Text]" phldr="1"/>
      <dgm:spPr/>
      <dgm:t>
        <a:bodyPr/>
        <a:lstStyle/>
        <a:p>
          <a:endParaRPr lang="en-US" dirty="0"/>
        </a:p>
      </dgm:t>
    </dgm:pt>
    <dgm:pt modelId="{FFAB8E6E-F5D7-9442-89BF-99C86ADD8ED7}" type="parTrans" cxnId="{4471DF70-173D-C142-A4A6-7FDE5604C775}">
      <dgm:prSet/>
      <dgm:spPr/>
      <dgm:t>
        <a:bodyPr/>
        <a:lstStyle/>
        <a:p>
          <a:endParaRPr lang="en-US"/>
        </a:p>
      </dgm:t>
    </dgm:pt>
    <dgm:pt modelId="{BC51B214-EF53-EB44-8F9F-7733CA10FEF4}" type="sibTrans" cxnId="{4471DF70-173D-C142-A4A6-7FDE5604C775}">
      <dgm:prSet/>
      <dgm:spPr/>
      <dgm:t>
        <a:bodyPr/>
        <a:lstStyle/>
        <a:p>
          <a:endParaRPr lang="en-US"/>
        </a:p>
      </dgm:t>
    </dgm:pt>
    <dgm:pt modelId="{4E4F90AA-FC9D-2C49-9FCD-3FDDD8437720}">
      <dgm:prSet phldrT="[Text]"/>
      <dgm:spPr/>
      <dgm:t>
        <a:bodyPr/>
        <a:lstStyle/>
        <a:p>
          <a:endParaRPr lang="en-US"/>
        </a:p>
      </dgm:t>
    </dgm:pt>
    <dgm:pt modelId="{9913CDB8-1BB3-B14E-8FBC-B0515770F8E6}" type="parTrans" cxnId="{02FE11D6-2AA3-1D47-B5A8-F10E8EB52019}">
      <dgm:prSet/>
      <dgm:spPr/>
      <dgm:t>
        <a:bodyPr/>
        <a:lstStyle/>
        <a:p>
          <a:endParaRPr lang="en-US"/>
        </a:p>
      </dgm:t>
    </dgm:pt>
    <dgm:pt modelId="{4FF880C6-DFFE-4543-B42E-45961BC8E281}" type="sibTrans" cxnId="{02FE11D6-2AA3-1D47-B5A8-F10E8EB52019}">
      <dgm:prSet/>
      <dgm:spPr/>
      <dgm:t>
        <a:bodyPr/>
        <a:lstStyle/>
        <a:p>
          <a:endParaRPr lang="en-US"/>
        </a:p>
      </dgm:t>
    </dgm:pt>
    <dgm:pt modelId="{F6971DE2-ABAE-2546-A141-439BDBD4EDEA}">
      <dgm:prSet phldrT="[Text]" phldr="1"/>
      <dgm:spPr/>
      <dgm:t>
        <a:bodyPr/>
        <a:lstStyle/>
        <a:p>
          <a:endParaRPr lang="en-US" dirty="0"/>
        </a:p>
      </dgm:t>
    </dgm:pt>
    <dgm:pt modelId="{1060A37F-FE12-2346-ABD1-2A5D24BF89E5}" type="parTrans" cxnId="{F43F35F8-57F1-744B-8C7B-DBF79012FBC1}">
      <dgm:prSet/>
      <dgm:spPr/>
      <dgm:t>
        <a:bodyPr/>
        <a:lstStyle/>
        <a:p>
          <a:endParaRPr lang="en-US"/>
        </a:p>
      </dgm:t>
    </dgm:pt>
    <dgm:pt modelId="{A68233B0-471D-614D-B048-34B74DD2D880}" type="sibTrans" cxnId="{F43F35F8-57F1-744B-8C7B-DBF79012FBC1}">
      <dgm:prSet/>
      <dgm:spPr/>
      <dgm:t>
        <a:bodyPr/>
        <a:lstStyle/>
        <a:p>
          <a:endParaRPr lang="en-US"/>
        </a:p>
      </dgm:t>
    </dgm:pt>
    <dgm:pt modelId="{D1A9BE4B-F5CB-1242-9A33-9C2D3EDD8FD7}">
      <dgm:prSet phldrT="[Text]" phldr="1"/>
      <dgm:spPr/>
      <dgm:t>
        <a:bodyPr/>
        <a:lstStyle/>
        <a:p>
          <a:endParaRPr lang="en-US" dirty="0"/>
        </a:p>
      </dgm:t>
    </dgm:pt>
    <dgm:pt modelId="{004369CC-9C39-D946-8CFB-E4B025152363}" type="parTrans" cxnId="{A80CB852-EBB9-B349-9AA4-003D7F3E34A6}">
      <dgm:prSet/>
      <dgm:spPr/>
      <dgm:t>
        <a:bodyPr/>
        <a:lstStyle/>
        <a:p>
          <a:endParaRPr lang="en-US"/>
        </a:p>
      </dgm:t>
    </dgm:pt>
    <dgm:pt modelId="{BC97F9CD-EDA3-FE48-BF20-CB1E258796A4}" type="sibTrans" cxnId="{A80CB852-EBB9-B349-9AA4-003D7F3E34A6}">
      <dgm:prSet/>
      <dgm:spPr/>
      <dgm:t>
        <a:bodyPr/>
        <a:lstStyle/>
        <a:p>
          <a:endParaRPr lang="en-US"/>
        </a:p>
      </dgm:t>
    </dgm:pt>
    <dgm:pt modelId="{F68E5C32-0559-5845-A25A-4DA4E7E93DE9}">
      <dgm:prSet phldrT="[Text]" phldr="1"/>
      <dgm:spPr/>
      <dgm:t>
        <a:bodyPr/>
        <a:lstStyle/>
        <a:p>
          <a:endParaRPr lang="en-US" dirty="0"/>
        </a:p>
      </dgm:t>
    </dgm:pt>
    <dgm:pt modelId="{3FECD38B-0173-B94F-A690-205325676034}" type="parTrans" cxnId="{3E11ACB7-84A8-7D42-BD5A-C80FFBEB511C}">
      <dgm:prSet/>
      <dgm:spPr/>
      <dgm:t>
        <a:bodyPr/>
        <a:lstStyle/>
        <a:p>
          <a:endParaRPr lang="en-US"/>
        </a:p>
      </dgm:t>
    </dgm:pt>
    <dgm:pt modelId="{B25C8A9F-DED1-A543-B48A-A89B217EAE67}" type="sibTrans" cxnId="{3E11ACB7-84A8-7D42-BD5A-C80FFBEB511C}">
      <dgm:prSet/>
      <dgm:spPr/>
      <dgm:t>
        <a:bodyPr/>
        <a:lstStyle/>
        <a:p>
          <a:endParaRPr lang="en-US"/>
        </a:p>
      </dgm:t>
    </dgm:pt>
    <dgm:pt modelId="{DD1489EF-BC8D-344C-A8F7-C8AB4B357DE0}">
      <dgm:prSet phldrT="[Text]" phldr="1"/>
      <dgm:spPr/>
      <dgm:t>
        <a:bodyPr/>
        <a:lstStyle/>
        <a:p>
          <a:endParaRPr lang="en-US" dirty="0"/>
        </a:p>
      </dgm:t>
    </dgm:pt>
    <dgm:pt modelId="{A02D146F-DABD-9345-AED5-6C98D14D1031}" type="parTrans" cxnId="{272905E9-3C8F-A44F-BFDB-7AC78077A82E}">
      <dgm:prSet/>
      <dgm:spPr/>
      <dgm:t>
        <a:bodyPr/>
        <a:lstStyle/>
        <a:p>
          <a:endParaRPr lang="en-US"/>
        </a:p>
      </dgm:t>
    </dgm:pt>
    <dgm:pt modelId="{01E24451-0B88-3647-9AD1-D7C90035EA5D}" type="sibTrans" cxnId="{272905E9-3C8F-A44F-BFDB-7AC78077A82E}">
      <dgm:prSet/>
      <dgm:spPr/>
      <dgm:t>
        <a:bodyPr/>
        <a:lstStyle/>
        <a:p>
          <a:endParaRPr lang="en-US"/>
        </a:p>
      </dgm:t>
    </dgm:pt>
    <dgm:pt modelId="{611D7F7B-F91E-B147-8F33-D83929989C49}">
      <dgm:prSet phldrT="[Text]"/>
      <dgm:spPr/>
      <dgm:t>
        <a:bodyPr/>
        <a:lstStyle/>
        <a:p>
          <a:endParaRPr lang="en-US"/>
        </a:p>
      </dgm:t>
    </dgm:pt>
    <dgm:pt modelId="{60157BA4-C880-0242-AB35-191DF0DD8654}" type="parTrans" cxnId="{1569FD7B-6429-E940-903B-C7EBCA8E8EFC}">
      <dgm:prSet/>
      <dgm:spPr/>
      <dgm:t>
        <a:bodyPr/>
        <a:lstStyle/>
        <a:p>
          <a:endParaRPr lang="en-US"/>
        </a:p>
      </dgm:t>
    </dgm:pt>
    <dgm:pt modelId="{BBE92108-8BFD-254B-8FBF-F5B031CD0FCB}" type="sibTrans" cxnId="{1569FD7B-6429-E940-903B-C7EBCA8E8EFC}">
      <dgm:prSet/>
      <dgm:spPr/>
      <dgm:t>
        <a:bodyPr/>
        <a:lstStyle/>
        <a:p>
          <a:endParaRPr lang="en-US"/>
        </a:p>
      </dgm:t>
    </dgm:pt>
    <dgm:pt modelId="{73BE382C-ADA2-4743-BBFE-309F066F1FD8}">
      <dgm:prSet/>
      <dgm:spPr/>
      <dgm:t>
        <a:bodyPr/>
        <a:lstStyle/>
        <a:p>
          <a:r>
            <a:rPr lang="en-US" dirty="0" smtClean="0"/>
            <a:t>Lower Intrinsic Cognitive Load</a:t>
          </a:r>
          <a:endParaRPr lang="en-US" dirty="0"/>
        </a:p>
      </dgm:t>
    </dgm:pt>
    <dgm:pt modelId="{C61BC50D-9F43-5844-B334-10F132954BB2}" type="parTrans" cxnId="{5D1FE083-C47F-1D41-B985-83534490CEDB}">
      <dgm:prSet/>
      <dgm:spPr/>
      <dgm:t>
        <a:bodyPr/>
        <a:lstStyle/>
        <a:p>
          <a:endParaRPr lang="en-US"/>
        </a:p>
      </dgm:t>
    </dgm:pt>
    <dgm:pt modelId="{B9FEC7E5-1084-5F41-940D-00C92DF17C11}" type="sibTrans" cxnId="{5D1FE083-C47F-1D41-B985-83534490CEDB}">
      <dgm:prSet/>
      <dgm:spPr/>
      <dgm:t>
        <a:bodyPr/>
        <a:lstStyle/>
        <a:p>
          <a:endParaRPr lang="en-US"/>
        </a:p>
      </dgm:t>
    </dgm:pt>
    <dgm:pt modelId="{EDAF50D0-777C-C249-8C29-27FB74B16FBE}">
      <dgm:prSet/>
      <dgm:spPr/>
      <dgm:t>
        <a:bodyPr/>
        <a:lstStyle/>
        <a:p>
          <a:r>
            <a:rPr lang="en-US" dirty="0" smtClean="0"/>
            <a:t>Higher Germane Cognitive Load</a:t>
          </a:r>
          <a:endParaRPr lang="en-US" dirty="0"/>
        </a:p>
      </dgm:t>
    </dgm:pt>
    <dgm:pt modelId="{A53BC7DE-07FE-614B-8869-D3D5DA32DA60}" type="parTrans" cxnId="{E0203D6F-96D8-0D48-ABE0-C5957A0EBE92}">
      <dgm:prSet/>
      <dgm:spPr/>
      <dgm:t>
        <a:bodyPr/>
        <a:lstStyle/>
        <a:p>
          <a:endParaRPr lang="en-US"/>
        </a:p>
      </dgm:t>
    </dgm:pt>
    <dgm:pt modelId="{5DAB0843-EB07-E847-BAB3-9B8BA9EF47C3}" type="sibTrans" cxnId="{E0203D6F-96D8-0D48-ABE0-C5957A0EBE92}">
      <dgm:prSet/>
      <dgm:spPr/>
      <dgm:t>
        <a:bodyPr/>
        <a:lstStyle/>
        <a:p>
          <a:endParaRPr lang="en-US"/>
        </a:p>
      </dgm:t>
    </dgm:pt>
    <dgm:pt modelId="{A3C06C22-6A95-8142-A042-7D308509D1DE}">
      <dgm:prSet/>
      <dgm:spPr/>
      <dgm:t>
        <a:bodyPr/>
        <a:lstStyle/>
        <a:p>
          <a:r>
            <a:rPr lang="en-US" dirty="0" smtClean="0"/>
            <a:t>Lower Task Anxiety</a:t>
          </a:r>
          <a:endParaRPr lang="en-US" dirty="0"/>
        </a:p>
      </dgm:t>
    </dgm:pt>
    <dgm:pt modelId="{69D17363-56A9-524D-A470-1876864304AA}" type="parTrans" cxnId="{37193677-6AD2-6D40-B15F-966E438E8FB3}">
      <dgm:prSet/>
      <dgm:spPr/>
      <dgm:t>
        <a:bodyPr/>
        <a:lstStyle/>
        <a:p>
          <a:endParaRPr lang="en-US"/>
        </a:p>
      </dgm:t>
    </dgm:pt>
    <dgm:pt modelId="{588E0DA8-8CFF-8748-8A6E-D5A5A77EBBA4}" type="sibTrans" cxnId="{37193677-6AD2-6D40-B15F-966E438E8FB3}">
      <dgm:prSet/>
      <dgm:spPr/>
      <dgm:t>
        <a:bodyPr/>
        <a:lstStyle/>
        <a:p>
          <a:endParaRPr lang="en-US"/>
        </a:p>
      </dgm:t>
    </dgm:pt>
    <dgm:pt modelId="{D7DCB3E7-2A8E-F047-B7DA-C685846EB6C3}">
      <dgm:prSet/>
      <dgm:spPr/>
      <dgm:t>
        <a:bodyPr/>
        <a:lstStyle/>
        <a:p>
          <a:r>
            <a:rPr lang="en-US" dirty="0" smtClean="0"/>
            <a:t>Useful for Tasks of Low AND High Element Interactivity</a:t>
          </a:r>
          <a:endParaRPr lang="en-US" dirty="0"/>
        </a:p>
      </dgm:t>
    </dgm:pt>
    <dgm:pt modelId="{682A542E-F57C-9D48-A15B-F4AAED2DC068}" type="parTrans" cxnId="{1085B15C-E758-6842-A4F9-514F88B717C4}">
      <dgm:prSet/>
      <dgm:spPr/>
      <dgm:t>
        <a:bodyPr/>
        <a:lstStyle/>
        <a:p>
          <a:endParaRPr lang="en-US"/>
        </a:p>
      </dgm:t>
    </dgm:pt>
    <dgm:pt modelId="{B6005A13-32D6-A34C-9AEC-012D1959E2FB}" type="sibTrans" cxnId="{1085B15C-E758-6842-A4F9-514F88B717C4}">
      <dgm:prSet/>
      <dgm:spPr/>
      <dgm:t>
        <a:bodyPr/>
        <a:lstStyle/>
        <a:p>
          <a:endParaRPr lang="en-US"/>
        </a:p>
      </dgm:t>
    </dgm:pt>
    <dgm:pt modelId="{3D3D7C18-B74B-8F4B-A943-4396401DDABF}" type="pres">
      <dgm:prSet presAssocID="{96B741D6-D828-DE4D-940F-54A5E065F25E}" presName="composite" presStyleCnt="0">
        <dgm:presLayoutVars>
          <dgm:chMax val="1"/>
          <dgm:dir/>
          <dgm:resizeHandles val="exact"/>
        </dgm:presLayoutVars>
      </dgm:prSet>
      <dgm:spPr/>
      <dgm:t>
        <a:bodyPr/>
        <a:lstStyle/>
        <a:p>
          <a:endParaRPr lang="en-US"/>
        </a:p>
      </dgm:t>
    </dgm:pt>
    <dgm:pt modelId="{A0D55E7D-41CB-FA4D-BDFE-F1D0A742C450}" type="pres">
      <dgm:prSet presAssocID="{96B741D6-D828-DE4D-940F-54A5E065F25E}" presName="radial" presStyleCnt="0">
        <dgm:presLayoutVars>
          <dgm:animLvl val="ctr"/>
        </dgm:presLayoutVars>
      </dgm:prSet>
      <dgm:spPr/>
    </dgm:pt>
    <dgm:pt modelId="{1F97DECE-DA7B-BF4E-94EE-4DF6DF1CE670}" type="pres">
      <dgm:prSet presAssocID="{BB79E7C3-0CA6-6843-A56E-81B22AB3FFD5}" presName="centerShape" presStyleLbl="vennNode1" presStyleIdx="0" presStyleCnt="7"/>
      <dgm:spPr/>
      <dgm:t>
        <a:bodyPr/>
        <a:lstStyle/>
        <a:p>
          <a:endParaRPr lang="en-US"/>
        </a:p>
      </dgm:t>
    </dgm:pt>
    <dgm:pt modelId="{D21F420A-BFB0-FD4E-B6A0-75F23D363ED9}" type="pres">
      <dgm:prSet presAssocID="{F7C0EC9B-1A5C-134D-8916-6ABA1A5F8F94}" presName="node" presStyleLbl="vennNode1" presStyleIdx="1" presStyleCnt="7">
        <dgm:presLayoutVars>
          <dgm:bulletEnabled val="1"/>
        </dgm:presLayoutVars>
      </dgm:prSet>
      <dgm:spPr/>
      <dgm:t>
        <a:bodyPr/>
        <a:lstStyle/>
        <a:p>
          <a:endParaRPr lang="en-US"/>
        </a:p>
      </dgm:t>
    </dgm:pt>
    <dgm:pt modelId="{7C7C5920-09F9-7044-B039-6E736DF38B48}" type="pres">
      <dgm:prSet presAssocID="{ADE4EF65-1C18-BD4F-97A1-CDEB8A0957FE}" presName="node" presStyleLbl="vennNode1" presStyleIdx="2" presStyleCnt="7">
        <dgm:presLayoutVars>
          <dgm:bulletEnabled val="1"/>
        </dgm:presLayoutVars>
      </dgm:prSet>
      <dgm:spPr/>
      <dgm:t>
        <a:bodyPr/>
        <a:lstStyle/>
        <a:p>
          <a:endParaRPr lang="en-US"/>
        </a:p>
      </dgm:t>
    </dgm:pt>
    <dgm:pt modelId="{3EA4E8AC-C76C-DA42-A03E-80283CF0054C}" type="pres">
      <dgm:prSet presAssocID="{73BE382C-ADA2-4743-BBFE-309F066F1FD8}" presName="node" presStyleLbl="vennNode1" presStyleIdx="3" presStyleCnt="7">
        <dgm:presLayoutVars>
          <dgm:bulletEnabled val="1"/>
        </dgm:presLayoutVars>
      </dgm:prSet>
      <dgm:spPr/>
      <dgm:t>
        <a:bodyPr/>
        <a:lstStyle/>
        <a:p>
          <a:endParaRPr lang="en-US"/>
        </a:p>
      </dgm:t>
    </dgm:pt>
    <dgm:pt modelId="{24860ECE-1FB6-7845-90CE-31C29172123A}" type="pres">
      <dgm:prSet presAssocID="{EDAF50D0-777C-C249-8C29-27FB74B16FBE}" presName="node" presStyleLbl="vennNode1" presStyleIdx="4" presStyleCnt="7">
        <dgm:presLayoutVars>
          <dgm:bulletEnabled val="1"/>
        </dgm:presLayoutVars>
      </dgm:prSet>
      <dgm:spPr/>
      <dgm:t>
        <a:bodyPr/>
        <a:lstStyle/>
        <a:p>
          <a:endParaRPr lang="en-US"/>
        </a:p>
      </dgm:t>
    </dgm:pt>
    <dgm:pt modelId="{77053BA6-DFD1-BB49-9D5E-259229359660}" type="pres">
      <dgm:prSet presAssocID="{A3C06C22-6A95-8142-A042-7D308509D1DE}" presName="node" presStyleLbl="vennNode1" presStyleIdx="5" presStyleCnt="7">
        <dgm:presLayoutVars>
          <dgm:bulletEnabled val="1"/>
        </dgm:presLayoutVars>
      </dgm:prSet>
      <dgm:spPr/>
      <dgm:t>
        <a:bodyPr/>
        <a:lstStyle/>
        <a:p>
          <a:endParaRPr lang="en-US"/>
        </a:p>
      </dgm:t>
    </dgm:pt>
    <dgm:pt modelId="{6F3C8259-9B03-9B4A-AFD7-1D2EC2209626}" type="pres">
      <dgm:prSet presAssocID="{D7DCB3E7-2A8E-F047-B7DA-C685846EB6C3}" presName="node" presStyleLbl="vennNode1" presStyleIdx="6" presStyleCnt="7">
        <dgm:presLayoutVars>
          <dgm:bulletEnabled val="1"/>
        </dgm:presLayoutVars>
      </dgm:prSet>
      <dgm:spPr/>
      <dgm:t>
        <a:bodyPr/>
        <a:lstStyle/>
        <a:p>
          <a:endParaRPr lang="en-US"/>
        </a:p>
      </dgm:t>
    </dgm:pt>
  </dgm:ptLst>
  <dgm:cxnLst>
    <dgm:cxn modelId="{E0203D6F-96D8-0D48-ABE0-C5957A0EBE92}" srcId="{BB79E7C3-0CA6-6843-A56E-81B22AB3FFD5}" destId="{EDAF50D0-777C-C249-8C29-27FB74B16FBE}" srcOrd="3" destOrd="0" parTransId="{A53BC7DE-07FE-614B-8869-D3D5DA32DA60}" sibTransId="{5DAB0843-EB07-E847-BAB3-9B8BA9EF47C3}"/>
    <dgm:cxn modelId="{4471DF70-173D-C142-A4A6-7FDE5604C775}" srcId="{96B741D6-D828-DE4D-940F-54A5E065F25E}" destId="{31B96E8A-C696-144E-B4E6-9C03CE9CEE91}" srcOrd="1" destOrd="0" parTransId="{FFAB8E6E-F5D7-9442-89BF-99C86ADD8ED7}" sibTransId="{BC51B214-EF53-EB44-8F9F-7733CA10FEF4}"/>
    <dgm:cxn modelId="{2C390663-7F5A-BC49-972A-56CEF11FD4A7}" type="presOf" srcId="{EDAF50D0-777C-C249-8C29-27FB74B16FBE}" destId="{24860ECE-1FB6-7845-90CE-31C29172123A}" srcOrd="0" destOrd="0" presId="urn:microsoft.com/office/officeart/2005/8/layout/radial3"/>
    <dgm:cxn modelId="{F8C1D811-0AAD-4147-B270-08FB123D24DA}" srcId="{BB79E7C3-0CA6-6843-A56E-81B22AB3FFD5}" destId="{ADE4EF65-1C18-BD4F-97A1-CDEB8A0957FE}" srcOrd="1" destOrd="0" parTransId="{C8B0CB9C-4378-CD47-B394-50783019F044}" sibTransId="{D268FF42-2E74-4745-9C8E-598CD11CF659}"/>
    <dgm:cxn modelId="{89CC19D2-BF73-6F48-B35A-361F8199F54C}" type="presOf" srcId="{BB79E7C3-0CA6-6843-A56E-81B22AB3FFD5}" destId="{1F97DECE-DA7B-BF4E-94EE-4DF6DF1CE670}" srcOrd="0" destOrd="0" presId="urn:microsoft.com/office/officeart/2005/8/layout/radial3"/>
    <dgm:cxn modelId="{5D1FE083-C47F-1D41-B985-83534490CEDB}" srcId="{BB79E7C3-0CA6-6843-A56E-81B22AB3FFD5}" destId="{73BE382C-ADA2-4743-BBFE-309F066F1FD8}" srcOrd="2" destOrd="0" parTransId="{C61BC50D-9F43-5844-B334-10F132954BB2}" sibTransId="{B9FEC7E5-1084-5F41-940D-00C92DF17C11}"/>
    <dgm:cxn modelId="{A80CB852-EBB9-B349-9AA4-003D7F3E34A6}" srcId="{96B741D6-D828-DE4D-940F-54A5E065F25E}" destId="{D1A9BE4B-F5CB-1242-9A33-9C2D3EDD8FD7}" srcOrd="2" destOrd="0" parTransId="{004369CC-9C39-D946-8CFB-E4B025152363}" sibTransId="{BC97F9CD-EDA3-FE48-BF20-CB1E258796A4}"/>
    <dgm:cxn modelId="{5577F843-EA9E-9743-A70F-3444417765A3}" type="presOf" srcId="{ADE4EF65-1C18-BD4F-97A1-CDEB8A0957FE}" destId="{7C7C5920-09F9-7044-B039-6E736DF38B48}" srcOrd="0" destOrd="0" presId="urn:microsoft.com/office/officeart/2005/8/layout/radial3"/>
    <dgm:cxn modelId="{3E11ACB7-84A8-7D42-BD5A-C80FFBEB511C}" srcId="{D1A9BE4B-F5CB-1242-9A33-9C2D3EDD8FD7}" destId="{F68E5C32-0559-5845-A25A-4DA4E7E93DE9}" srcOrd="0" destOrd="0" parTransId="{3FECD38B-0173-B94F-A690-205325676034}" sibTransId="{B25C8A9F-DED1-A543-B48A-A89B217EAE67}"/>
    <dgm:cxn modelId="{1085B15C-E758-6842-A4F9-514F88B717C4}" srcId="{BB79E7C3-0CA6-6843-A56E-81B22AB3FFD5}" destId="{D7DCB3E7-2A8E-F047-B7DA-C685846EB6C3}" srcOrd="5" destOrd="0" parTransId="{682A542E-F57C-9D48-A15B-F4AAED2DC068}" sibTransId="{B6005A13-32D6-A34C-9AEC-012D1959E2FB}"/>
    <dgm:cxn modelId="{37193677-6AD2-6D40-B15F-966E438E8FB3}" srcId="{BB79E7C3-0CA6-6843-A56E-81B22AB3FFD5}" destId="{A3C06C22-6A95-8142-A042-7D308509D1DE}" srcOrd="4" destOrd="0" parTransId="{69D17363-56A9-524D-A470-1876864304AA}" sibTransId="{588E0DA8-8CFF-8748-8A6E-D5A5A77EBBA4}"/>
    <dgm:cxn modelId="{EEAF9335-5A34-CB4E-B7EA-F8A15DA6C74C}" type="presOf" srcId="{73BE382C-ADA2-4743-BBFE-309F066F1FD8}" destId="{3EA4E8AC-C76C-DA42-A03E-80283CF0054C}" srcOrd="0" destOrd="0" presId="urn:microsoft.com/office/officeart/2005/8/layout/radial3"/>
    <dgm:cxn modelId="{02FE11D6-2AA3-1D47-B5A8-F10E8EB52019}" srcId="{31B96E8A-C696-144E-B4E6-9C03CE9CEE91}" destId="{4E4F90AA-FC9D-2C49-9FCD-3FDDD8437720}" srcOrd="0" destOrd="0" parTransId="{9913CDB8-1BB3-B14E-8FBC-B0515770F8E6}" sibTransId="{4FF880C6-DFFE-4543-B42E-45961BC8E281}"/>
    <dgm:cxn modelId="{77D2CF9F-A40C-D749-A6B2-AAA40D846FB8}" srcId="{96B741D6-D828-DE4D-940F-54A5E065F25E}" destId="{BB79E7C3-0CA6-6843-A56E-81B22AB3FFD5}" srcOrd="0" destOrd="0" parTransId="{8D0752B1-D44D-4B41-B010-339971FBCCC2}" sibTransId="{8E48D5F5-BC4D-DA4A-BBA4-956DA2F5B6CB}"/>
    <dgm:cxn modelId="{AC8A1067-757B-6949-A7F6-DF23381096BE}" type="presOf" srcId="{A3C06C22-6A95-8142-A042-7D308509D1DE}" destId="{77053BA6-DFD1-BB49-9D5E-259229359660}" srcOrd="0" destOrd="0" presId="urn:microsoft.com/office/officeart/2005/8/layout/radial3"/>
    <dgm:cxn modelId="{2CE84E78-D06F-024D-AE95-55E6ABE76053}" srcId="{BB79E7C3-0CA6-6843-A56E-81B22AB3FFD5}" destId="{F7C0EC9B-1A5C-134D-8916-6ABA1A5F8F94}" srcOrd="0" destOrd="0" parTransId="{C082EFDD-4F85-FE42-B903-0AAE0AF4A26D}" sibTransId="{7100771B-F7D5-5A4D-85C3-7BDE87879EDA}"/>
    <dgm:cxn modelId="{0D33C239-0476-994F-959A-9B09EF40E75E}" type="presOf" srcId="{F7C0EC9B-1A5C-134D-8916-6ABA1A5F8F94}" destId="{D21F420A-BFB0-FD4E-B6A0-75F23D363ED9}" srcOrd="0" destOrd="0" presId="urn:microsoft.com/office/officeart/2005/8/layout/radial3"/>
    <dgm:cxn modelId="{272905E9-3C8F-A44F-BFDB-7AC78077A82E}" srcId="{D1A9BE4B-F5CB-1242-9A33-9C2D3EDD8FD7}" destId="{DD1489EF-BC8D-344C-A8F7-C8AB4B357DE0}" srcOrd="1" destOrd="0" parTransId="{A02D146F-DABD-9345-AED5-6C98D14D1031}" sibTransId="{01E24451-0B88-3647-9AD1-D7C90035EA5D}"/>
    <dgm:cxn modelId="{F43F35F8-57F1-744B-8C7B-DBF79012FBC1}" srcId="{31B96E8A-C696-144E-B4E6-9C03CE9CEE91}" destId="{F6971DE2-ABAE-2546-A141-439BDBD4EDEA}" srcOrd="1" destOrd="0" parTransId="{1060A37F-FE12-2346-ABD1-2A5D24BF89E5}" sibTransId="{A68233B0-471D-614D-B048-34B74DD2D880}"/>
    <dgm:cxn modelId="{273A3EF0-B668-4349-A47F-DC45ED5ED074}" type="presOf" srcId="{D7DCB3E7-2A8E-F047-B7DA-C685846EB6C3}" destId="{6F3C8259-9B03-9B4A-AFD7-1D2EC2209626}" srcOrd="0" destOrd="0" presId="urn:microsoft.com/office/officeart/2005/8/layout/radial3"/>
    <dgm:cxn modelId="{CC4C57FD-F61A-424E-B10B-D21A54C650E5}" type="presOf" srcId="{96B741D6-D828-DE4D-940F-54A5E065F25E}" destId="{3D3D7C18-B74B-8F4B-A943-4396401DDABF}" srcOrd="0" destOrd="0" presId="urn:microsoft.com/office/officeart/2005/8/layout/radial3"/>
    <dgm:cxn modelId="{1569FD7B-6429-E940-903B-C7EBCA8E8EFC}" srcId="{96B741D6-D828-DE4D-940F-54A5E065F25E}" destId="{611D7F7B-F91E-B147-8F33-D83929989C49}" srcOrd="3" destOrd="0" parTransId="{60157BA4-C880-0242-AB35-191DF0DD8654}" sibTransId="{BBE92108-8BFD-254B-8FBF-F5B031CD0FCB}"/>
    <dgm:cxn modelId="{4F4D8E5F-CBE0-004E-867A-C6B64A1EF17C}" type="presParOf" srcId="{3D3D7C18-B74B-8F4B-A943-4396401DDABF}" destId="{A0D55E7D-41CB-FA4D-BDFE-F1D0A742C450}" srcOrd="0" destOrd="0" presId="urn:microsoft.com/office/officeart/2005/8/layout/radial3"/>
    <dgm:cxn modelId="{54A3B643-F37E-E149-80B9-2774514F3537}" type="presParOf" srcId="{A0D55E7D-41CB-FA4D-BDFE-F1D0A742C450}" destId="{1F97DECE-DA7B-BF4E-94EE-4DF6DF1CE670}" srcOrd="0" destOrd="0" presId="urn:microsoft.com/office/officeart/2005/8/layout/radial3"/>
    <dgm:cxn modelId="{B2F841D7-75F5-1347-BDC1-5CC7DFAEE8B9}" type="presParOf" srcId="{A0D55E7D-41CB-FA4D-BDFE-F1D0A742C450}" destId="{D21F420A-BFB0-FD4E-B6A0-75F23D363ED9}" srcOrd="1" destOrd="0" presId="urn:microsoft.com/office/officeart/2005/8/layout/radial3"/>
    <dgm:cxn modelId="{CFE501CC-1F83-B746-8C13-3AB5BCDF62F6}" type="presParOf" srcId="{A0D55E7D-41CB-FA4D-BDFE-F1D0A742C450}" destId="{7C7C5920-09F9-7044-B039-6E736DF38B48}" srcOrd="2" destOrd="0" presId="urn:microsoft.com/office/officeart/2005/8/layout/radial3"/>
    <dgm:cxn modelId="{EE571DCE-DB74-2E46-9446-BF749A825700}" type="presParOf" srcId="{A0D55E7D-41CB-FA4D-BDFE-F1D0A742C450}" destId="{3EA4E8AC-C76C-DA42-A03E-80283CF0054C}" srcOrd="3" destOrd="0" presId="urn:microsoft.com/office/officeart/2005/8/layout/radial3"/>
    <dgm:cxn modelId="{F5E6D69C-6012-9743-B648-F1E029583104}" type="presParOf" srcId="{A0D55E7D-41CB-FA4D-BDFE-F1D0A742C450}" destId="{24860ECE-1FB6-7845-90CE-31C29172123A}" srcOrd="4" destOrd="0" presId="urn:microsoft.com/office/officeart/2005/8/layout/radial3"/>
    <dgm:cxn modelId="{8A676350-240F-A34C-B08B-9456C5D559D2}" type="presParOf" srcId="{A0D55E7D-41CB-FA4D-BDFE-F1D0A742C450}" destId="{77053BA6-DFD1-BB49-9D5E-259229359660}" srcOrd="5" destOrd="0" presId="urn:microsoft.com/office/officeart/2005/8/layout/radial3"/>
    <dgm:cxn modelId="{C79A8947-CC8D-554C-85EF-8801DA217959}" type="presParOf" srcId="{A0D55E7D-41CB-FA4D-BDFE-F1D0A742C450}" destId="{6F3C8259-9B03-9B4A-AFD7-1D2EC2209626}" srcOrd="6"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6A549F-754D-2242-A649-D76743876AF5}">
      <dsp:nvSpPr>
        <dsp:cNvPr id="0" name=""/>
        <dsp:cNvSpPr/>
      </dsp:nvSpPr>
      <dsp:spPr>
        <a:xfrm>
          <a:off x="2727007" y="57824"/>
          <a:ext cx="2775585" cy="2775585"/>
        </a:xfrm>
        <a:prstGeom prst="ellipse">
          <a:avLst/>
        </a:prstGeom>
        <a:gradFill rotWithShape="0">
          <a:gsLst>
            <a:gs pos="0">
              <a:schemeClr val="accent1">
                <a:alpha val="50000"/>
                <a:hueOff val="0"/>
                <a:satOff val="0"/>
                <a:lumOff val="0"/>
                <a:alphaOff val="0"/>
                <a:shade val="47500"/>
                <a:satMod val="137000"/>
              </a:schemeClr>
            </a:gs>
            <a:gs pos="55000">
              <a:schemeClr val="accent1">
                <a:alpha val="50000"/>
                <a:hueOff val="0"/>
                <a:satOff val="0"/>
                <a:lumOff val="0"/>
                <a:alphaOff val="0"/>
                <a:shade val="69000"/>
                <a:satMod val="137000"/>
              </a:schemeClr>
            </a:gs>
            <a:gs pos="100000">
              <a:schemeClr val="accent1">
                <a:alpha val="50000"/>
                <a:hueOff val="0"/>
                <a:satOff val="0"/>
                <a:lumOff val="0"/>
                <a:alphaOff val="0"/>
                <a:shade val="98000"/>
                <a:satMod val="137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89050">
            <a:lnSpc>
              <a:spcPct val="90000"/>
            </a:lnSpc>
            <a:spcBef>
              <a:spcPct val="0"/>
            </a:spcBef>
            <a:spcAft>
              <a:spcPct val="35000"/>
            </a:spcAft>
          </a:pPr>
          <a:r>
            <a:rPr lang="en-US" sz="2900" kern="1200" dirty="0" smtClean="0"/>
            <a:t>Anxiety</a:t>
          </a:r>
          <a:endParaRPr lang="en-US" sz="2900" kern="1200" dirty="0"/>
        </a:p>
      </dsp:txBody>
      <dsp:txXfrm>
        <a:off x="3097085" y="543552"/>
        <a:ext cx="2035429" cy="1249013"/>
      </dsp:txXfrm>
    </dsp:sp>
    <dsp:sp modelId="{D929F38C-1502-064D-A7AD-31A3ECA4F806}">
      <dsp:nvSpPr>
        <dsp:cNvPr id="0" name=""/>
        <dsp:cNvSpPr/>
      </dsp:nvSpPr>
      <dsp:spPr>
        <a:xfrm>
          <a:off x="3728531" y="1792565"/>
          <a:ext cx="2775585" cy="2775585"/>
        </a:xfrm>
        <a:prstGeom prst="ellipse">
          <a:avLst/>
        </a:prstGeom>
        <a:gradFill rotWithShape="0">
          <a:gsLst>
            <a:gs pos="0">
              <a:schemeClr val="accent1">
                <a:alpha val="50000"/>
                <a:hueOff val="0"/>
                <a:satOff val="0"/>
                <a:lumOff val="0"/>
                <a:alphaOff val="0"/>
                <a:shade val="47500"/>
                <a:satMod val="137000"/>
              </a:schemeClr>
            </a:gs>
            <a:gs pos="55000">
              <a:schemeClr val="accent1">
                <a:alpha val="50000"/>
                <a:hueOff val="0"/>
                <a:satOff val="0"/>
                <a:lumOff val="0"/>
                <a:alphaOff val="0"/>
                <a:shade val="69000"/>
                <a:satMod val="137000"/>
              </a:schemeClr>
            </a:gs>
            <a:gs pos="100000">
              <a:schemeClr val="accent1">
                <a:alpha val="50000"/>
                <a:hueOff val="0"/>
                <a:satOff val="0"/>
                <a:lumOff val="0"/>
                <a:alphaOff val="0"/>
                <a:shade val="98000"/>
                <a:satMod val="137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89050">
            <a:lnSpc>
              <a:spcPct val="90000"/>
            </a:lnSpc>
            <a:spcBef>
              <a:spcPct val="0"/>
            </a:spcBef>
            <a:spcAft>
              <a:spcPct val="35000"/>
            </a:spcAft>
          </a:pPr>
          <a:r>
            <a:rPr lang="en-US" sz="2900" kern="1200" dirty="0" smtClean="0"/>
            <a:t>Cognitive Load Theory</a:t>
          </a:r>
          <a:endParaRPr lang="en-US" sz="2900" kern="1200" dirty="0"/>
        </a:p>
      </dsp:txBody>
      <dsp:txXfrm>
        <a:off x="4577397" y="2509591"/>
        <a:ext cx="1665351" cy="1526571"/>
      </dsp:txXfrm>
    </dsp:sp>
    <dsp:sp modelId="{05D1490A-4A98-1D42-AD0C-6BF78EF78E21}">
      <dsp:nvSpPr>
        <dsp:cNvPr id="0" name=""/>
        <dsp:cNvSpPr/>
      </dsp:nvSpPr>
      <dsp:spPr>
        <a:xfrm>
          <a:off x="1725483" y="1792565"/>
          <a:ext cx="2775585" cy="2775585"/>
        </a:xfrm>
        <a:prstGeom prst="ellipse">
          <a:avLst/>
        </a:prstGeom>
        <a:gradFill rotWithShape="0">
          <a:gsLst>
            <a:gs pos="0">
              <a:schemeClr val="accent1">
                <a:alpha val="50000"/>
                <a:hueOff val="0"/>
                <a:satOff val="0"/>
                <a:lumOff val="0"/>
                <a:alphaOff val="0"/>
                <a:shade val="47500"/>
                <a:satMod val="137000"/>
              </a:schemeClr>
            </a:gs>
            <a:gs pos="55000">
              <a:schemeClr val="accent1">
                <a:alpha val="50000"/>
                <a:hueOff val="0"/>
                <a:satOff val="0"/>
                <a:lumOff val="0"/>
                <a:alphaOff val="0"/>
                <a:shade val="69000"/>
                <a:satMod val="137000"/>
              </a:schemeClr>
            </a:gs>
            <a:gs pos="100000">
              <a:schemeClr val="accent1">
                <a:alpha val="50000"/>
                <a:hueOff val="0"/>
                <a:satOff val="0"/>
                <a:lumOff val="0"/>
                <a:alphaOff val="0"/>
                <a:shade val="98000"/>
                <a:satMod val="137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89050">
            <a:lnSpc>
              <a:spcPct val="90000"/>
            </a:lnSpc>
            <a:spcBef>
              <a:spcPct val="0"/>
            </a:spcBef>
            <a:spcAft>
              <a:spcPct val="35000"/>
            </a:spcAft>
          </a:pPr>
          <a:r>
            <a:rPr lang="en-US" sz="2900" kern="1200" dirty="0" err="1" smtClean="0"/>
            <a:t>Maths</a:t>
          </a:r>
          <a:r>
            <a:rPr lang="en-US" sz="2900" kern="1200" dirty="0" smtClean="0"/>
            <a:t> Instruction</a:t>
          </a:r>
          <a:endParaRPr lang="en-US" sz="2900" kern="1200" dirty="0"/>
        </a:p>
      </dsp:txBody>
      <dsp:txXfrm>
        <a:off x="1986851" y="2509591"/>
        <a:ext cx="1665351" cy="15265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4EF910-75E1-3345-A9DE-E6EF1FB3B668}">
      <dsp:nvSpPr>
        <dsp:cNvPr id="0" name=""/>
        <dsp:cNvSpPr/>
      </dsp:nvSpPr>
      <dsp:spPr>
        <a:xfrm>
          <a:off x="6106799" y="2699192"/>
          <a:ext cx="1245991" cy="1511709"/>
        </a:xfrm>
        <a:custGeom>
          <a:avLst/>
          <a:gdLst/>
          <a:ahLst/>
          <a:cxnLst/>
          <a:rect l="0" t="0" r="0" b="0"/>
          <a:pathLst>
            <a:path>
              <a:moveTo>
                <a:pt x="0" y="0"/>
              </a:moveTo>
              <a:lnTo>
                <a:pt x="0" y="1346102"/>
              </a:lnTo>
              <a:lnTo>
                <a:pt x="1245991" y="1346102"/>
              </a:lnTo>
              <a:lnTo>
                <a:pt x="1245991" y="1511709"/>
              </a:lnTo>
            </a:path>
          </a:pathLst>
        </a:custGeom>
        <a:noFill/>
        <a:ln w="635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516268B-C42E-E34B-B6B8-E0E8E6F63379}">
      <dsp:nvSpPr>
        <dsp:cNvPr id="0" name=""/>
        <dsp:cNvSpPr/>
      </dsp:nvSpPr>
      <dsp:spPr>
        <a:xfrm>
          <a:off x="5136577" y="2699192"/>
          <a:ext cx="970221" cy="1500899"/>
        </a:xfrm>
        <a:custGeom>
          <a:avLst/>
          <a:gdLst/>
          <a:ahLst/>
          <a:cxnLst/>
          <a:rect l="0" t="0" r="0" b="0"/>
          <a:pathLst>
            <a:path>
              <a:moveTo>
                <a:pt x="970221" y="0"/>
              </a:moveTo>
              <a:lnTo>
                <a:pt x="970221" y="1335293"/>
              </a:lnTo>
              <a:lnTo>
                <a:pt x="0" y="1335293"/>
              </a:lnTo>
              <a:lnTo>
                <a:pt x="0" y="1500899"/>
              </a:lnTo>
            </a:path>
          </a:pathLst>
        </a:custGeom>
        <a:noFill/>
        <a:ln w="635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CAF193C-980E-854A-9AFF-D15575E0C87F}">
      <dsp:nvSpPr>
        <dsp:cNvPr id="0" name=""/>
        <dsp:cNvSpPr/>
      </dsp:nvSpPr>
      <dsp:spPr>
        <a:xfrm>
          <a:off x="4035688" y="1052825"/>
          <a:ext cx="2071111" cy="1138397"/>
        </a:xfrm>
        <a:custGeom>
          <a:avLst/>
          <a:gdLst/>
          <a:ahLst/>
          <a:cxnLst/>
          <a:rect l="0" t="0" r="0" b="0"/>
          <a:pathLst>
            <a:path>
              <a:moveTo>
                <a:pt x="0" y="0"/>
              </a:moveTo>
              <a:lnTo>
                <a:pt x="0" y="972790"/>
              </a:lnTo>
              <a:lnTo>
                <a:pt x="2071111" y="972790"/>
              </a:lnTo>
              <a:lnTo>
                <a:pt x="2071111" y="1138397"/>
              </a:lnTo>
            </a:path>
          </a:pathLst>
        </a:custGeom>
        <a:noFill/>
        <a:ln w="635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1406294-BD8F-1D46-83CA-0DADEF9DC473}">
      <dsp:nvSpPr>
        <dsp:cNvPr id="0" name=""/>
        <dsp:cNvSpPr/>
      </dsp:nvSpPr>
      <dsp:spPr>
        <a:xfrm>
          <a:off x="1850825" y="2722124"/>
          <a:ext cx="1065554" cy="1467817"/>
        </a:xfrm>
        <a:custGeom>
          <a:avLst/>
          <a:gdLst/>
          <a:ahLst/>
          <a:cxnLst/>
          <a:rect l="0" t="0" r="0" b="0"/>
          <a:pathLst>
            <a:path>
              <a:moveTo>
                <a:pt x="0" y="0"/>
              </a:moveTo>
              <a:lnTo>
                <a:pt x="0" y="1302210"/>
              </a:lnTo>
              <a:lnTo>
                <a:pt x="1065554" y="1302210"/>
              </a:lnTo>
              <a:lnTo>
                <a:pt x="1065554" y="1467817"/>
              </a:lnTo>
            </a:path>
          </a:pathLst>
        </a:custGeom>
        <a:noFill/>
        <a:ln w="635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5B9175E-907A-AA45-8249-1694D419D33A}">
      <dsp:nvSpPr>
        <dsp:cNvPr id="0" name=""/>
        <dsp:cNvSpPr/>
      </dsp:nvSpPr>
      <dsp:spPr>
        <a:xfrm>
          <a:off x="936713" y="2722124"/>
          <a:ext cx="914112" cy="1467817"/>
        </a:xfrm>
        <a:custGeom>
          <a:avLst/>
          <a:gdLst/>
          <a:ahLst/>
          <a:cxnLst/>
          <a:rect l="0" t="0" r="0" b="0"/>
          <a:pathLst>
            <a:path>
              <a:moveTo>
                <a:pt x="914112" y="0"/>
              </a:moveTo>
              <a:lnTo>
                <a:pt x="914112" y="1302210"/>
              </a:lnTo>
              <a:lnTo>
                <a:pt x="0" y="1302210"/>
              </a:lnTo>
              <a:lnTo>
                <a:pt x="0" y="1467817"/>
              </a:lnTo>
            </a:path>
          </a:pathLst>
        </a:custGeom>
        <a:noFill/>
        <a:ln w="635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8B41D2D-EC5C-1946-9EB5-B0C3119C2AF8}">
      <dsp:nvSpPr>
        <dsp:cNvPr id="0" name=""/>
        <dsp:cNvSpPr/>
      </dsp:nvSpPr>
      <dsp:spPr>
        <a:xfrm>
          <a:off x="1850825" y="1052825"/>
          <a:ext cx="2184863" cy="1138397"/>
        </a:xfrm>
        <a:custGeom>
          <a:avLst/>
          <a:gdLst/>
          <a:ahLst/>
          <a:cxnLst/>
          <a:rect l="0" t="0" r="0" b="0"/>
          <a:pathLst>
            <a:path>
              <a:moveTo>
                <a:pt x="2184863" y="0"/>
              </a:moveTo>
              <a:lnTo>
                <a:pt x="2184863" y="972790"/>
              </a:lnTo>
              <a:lnTo>
                <a:pt x="0" y="972790"/>
              </a:lnTo>
              <a:lnTo>
                <a:pt x="0" y="1138397"/>
              </a:lnTo>
            </a:path>
          </a:pathLst>
        </a:custGeom>
        <a:noFill/>
        <a:ln w="635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7FA0841-4E74-A447-BAD2-EF8078D33AF1}">
      <dsp:nvSpPr>
        <dsp:cNvPr id="0" name=""/>
        <dsp:cNvSpPr/>
      </dsp:nvSpPr>
      <dsp:spPr>
        <a:xfrm>
          <a:off x="3114966" y="343082"/>
          <a:ext cx="1841445" cy="709742"/>
        </a:xfrm>
        <a:prstGeom prst="rect">
          <a:avLst/>
        </a:prstGeom>
        <a:gradFill rotWithShape="0">
          <a:gsLst>
            <a:gs pos="0">
              <a:schemeClr val="accent1">
                <a:hueOff val="0"/>
                <a:satOff val="0"/>
                <a:lumOff val="0"/>
                <a:alphaOff val="0"/>
                <a:shade val="47500"/>
                <a:satMod val="137000"/>
              </a:schemeClr>
            </a:gs>
            <a:gs pos="55000">
              <a:schemeClr val="accent1">
                <a:hueOff val="0"/>
                <a:satOff val="0"/>
                <a:lumOff val="0"/>
                <a:alphaOff val="0"/>
                <a:shade val="69000"/>
                <a:satMod val="137000"/>
              </a:schemeClr>
            </a:gs>
            <a:gs pos="100000">
              <a:schemeClr val="accent1">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100153" numCol="1" spcCol="1270" anchor="ctr" anchorCtr="0">
          <a:noAutofit/>
        </a:bodyPr>
        <a:lstStyle/>
        <a:p>
          <a:pPr lvl="0" algn="ctr" defTabSz="488950">
            <a:lnSpc>
              <a:spcPct val="90000"/>
            </a:lnSpc>
            <a:spcBef>
              <a:spcPct val="0"/>
            </a:spcBef>
            <a:spcAft>
              <a:spcPct val="35000"/>
            </a:spcAft>
          </a:pPr>
          <a:r>
            <a:rPr lang="en-US" sz="1100" b="1" kern="1200" dirty="0"/>
            <a:t>SESSION 1                   </a:t>
          </a:r>
          <a:endParaRPr lang="en-US" sz="1100" b="1" kern="1200" dirty="0" smtClean="0"/>
        </a:p>
        <a:p>
          <a:pPr lvl="0" algn="ctr" defTabSz="488950">
            <a:lnSpc>
              <a:spcPct val="90000"/>
            </a:lnSpc>
            <a:spcBef>
              <a:spcPct val="0"/>
            </a:spcBef>
            <a:spcAft>
              <a:spcPct val="35000"/>
            </a:spcAft>
          </a:pPr>
          <a:r>
            <a:rPr lang="en-US" sz="1100" b="1" kern="1200" dirty="0" smtClean="0"/>
            <a:t> </a:t>
          </a:r>
          <a:r>
            <a:rPr lang="en-US" sz="900" kern="1200" dirty="0"/>
            <a:t>AMAS Baseline Anxiety</a:t>
          </a:r>
        </a:p>
      </dsp:txBody>
      <dsp:txXfrm>
        <a:off x="3114966" y="343082"/>
        <a:ext cx="1841445" cy="709742"/>
      </dsp:txXfrm>
    </dsp:sp>
    <dsp:sp modelId="{18310597-18B9-CC4D-867B-74FBCB7A327A}">
      <dsp:nvSpPr>
        <dsp:cNvPr id="0" name=""/>
        <dsp:cNvSpPr/>
      </dsp:nvSpPr>
      <dsp:spPr>
        <a:xfrm>
          <a:off x="1885194" y="1181336"/>
          <a:ext cx="4168302" cy="683207"/>
        </a:xfrm>
        <a:prstGeom prst="rect">
          <a:avLst/>
        </a:prstGeom>
        <a:solidFill>
          <a:schemeClr val="lt1">
            <a:alpha val="90000"/>
            <a:hueOff val="0"/>
            <a:satOff val="0"/>
            <a:lumOff val="0"/>
            <a:alphaOff val="0"/>
          </a:schemeClr>
        </a:solidFill>
        <a:ln w="635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5560" tIns="8890" rIns="35560" bIns="8890" numCol="1" spcCol="1270" anchor="ctr" anchorCtr="0">
          <a:noAutofit/>
        </a:bodyPr>
        <a:lstStyle/>
        <a:p>
          <a:pPr lvl="0" algn="ctr" defTabSz="622300">
            <a:lnSpc>
              <a:spcPct val="90000"/>
            </a:lnSpc>
            <a:spcBef>
              <a:spcPct val="0"/>
            </a:spcBef>
            <a:spcAft>
              <a:spcPct val="35000"/>
            </a:spcAft>
          </a:pPr>
          <a:r>
            <a:rPr lang="en-US" sz="1400" kern="1200"/>
            <a:t>Classification as </a:t>
          </a:r>
        </a:p>
        <a:p>
          <a:pPr lvl="0" algn="ctr" defTabSz="622300">
            <a:lnSpc>
              <a:spcPct val="90000"/>
            </a:lnSpc>
            <a:spcBef>
              <a:spcPct val="0"/>
            </a:spcBef>
            <a:spcAft>
              <a:spcPct val="35000"/>
            </a:spcAft>
          </a:pPr>
          <a:r>
            <a:rPr lang="en-US" sz="1400" kern="1200"/>
            <a:t>Low Anxiety or High Anxiety</a:t>
          </a:r>
        </a:p>
      </dsp:txBody>
      <dsp:txXfrm>
        <a:off x="1885194" y="1181336"/>
        <a:ext cx="4168302" cy="683207"/>
      </dsp:txXfrm>
    </dsp:sp>
    <dsp:sp modelId="{3BBD5390-EEC2-2544-A08D-B567A3A523A0}">
      <dsp:nvSpPr>
        <dsp:cNvPr id="0" name=""/>
        <dsp:cNvSpPr/>
      </dsp:nvSpPr>
      <dsp:spPr>
        <a:xfrm>
          <a:off x="1000747" y="2191222"/>
          <a:ext cx="1700156" cy="530901"/>
        </a:xfrm>
        <a:prstGeom prst="rect">
          <a:avLst/>
        </a:prstGeom>
        <a:gradFill rotWithShape="0">
          <a:gsLst>
            <a:gs pos="0">
              <a:schemeClr val="accent1">
                <a:hueOff val="0"/>
                <a:satOff val="0"/>
                <a:lumOff val="0"/>
                <a:alphaOff val="0"/>
                <a:shade val="47500"/>
                <a:satMod val="137000"/>
              </a:schemeClr>
            </a:gs>
            <a:gs pos="55000">
              <a:schemeClr val="accent1">
                <a:hueOff val="0"/>
                <a:satOff val="0"/>
                <a:lumOff val="0"/>
                <a:alphaOff val="0"/>
                <a:shade val="69000"/>
                <a:satMod val="137000"/>
              </a:schemeClr>
            </a:gs>
            <a:gs pos="100000">
              <a:schemeClr val="accent1">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100153" numCol="1" spcCol="1270" anchor="ctr" anchorCtr="0">
          <a:noAutofit/>
        </a:bodyPr>
        <a:lstStyle/>
        <a:p>
          <a:pPr lvl="0" algn="ctr" defTabSz="622300">
            <a:lnSpc>
              <a:spcPct val="90000"/>
            </a:lnSpc>
            <a:spcBef>
              <a:spcPct val="0"/>
            </a:spcBef>
            <a:spcAft>
              <a:spcPct val="35000"/>
            </a:spcAft>
          </a:pPr>
          <a:r>
            <a:rPr lang="en-US" sz="1400" kern="1200"/>
            <a:t>Low Anxiety</a:t>
          </a:r>
        </a:p>
      </dsp:txBody>
      <dsp:txXfrm>
        <a:off x="1000747" y="2191222"/>
        <a:ext cx="1700156" cy="530901"/>
      </dsp:txXfrm>
    </dsp:sp>
    <dsp:sp modelId="{E075FBFB-C87F-8347-ABAE-5C2FDC6A331C}">
      <dsp:nvSpPr>
        <dsp:cNvPr id="0" name=""/>
        <dsp:cNvSpPr/>
      </dsp:nvSpPr>
      <dsp:spPr>
        <a:xfrm>
          <a:off x="802425" y="2982990"/>
          <a:ext cx="2152530" cy="792124"/>
        </a:xfrm>
        <a:prstGeom prst="rect">
          <a:avLst/>
        </a:prstGeom>
        <a:solidFill>
          <a:schemeClr val="lt1">
            <a:alpha val="90000"/>
            <a:hueOff val="0"/>
            <a:satOff val="0"/>
            <a:lumOff val="0"/>
            <a:alphaOff val="0"/>
          </a:schemeClr>
        </a:solidFill>
        <a:ln w="635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5715" rIns="22860" bIns="5715" numCol="1" spcCol="1270" anchor="ctr" anchorCtr="0">
          <a:noAutofit/>
        </a:bodyPr>
        <a:lstStyle/>
        <a:p>
          <a:pPr lvl="0" algn="ctr" defTabSz="400050">
            <a:lnSpc>
              <a:spcPct val="90000"/>
            </a:lnSpc>
            <a:spcBef>
              <a:spcPct val="0"/>
            </a:spcBef>
            <a:spcAft>
              <a:spcPct val="35000"/>
            </a:spcAft>
          </a:pPr>
          <a:r>
            <a:rPr lang="en-US" sz="900" kern="1200" dirty="0"/>
            <a:t> </a:t>
          </a:r>
          <a:r>
            <a:rPr lang="en-US" sz="1100" b="1" kern="1200" dirty="0"/>
            <a:t>SESSION 2</a:t>
          </a:r>
          <a:r>
            <a:rPr lang="en-US" sz="900" kern="1200" dirty="0"/>
            <a:t>                    </a:t>
          </a:r>
          <a:endParaRPr lang="en-US" sz="900" kern="1200" dirty="0" smtClean="0"/>
        </a:p>
        <a:p>
          <a:pPr lvl="0" algn="ctr" defTabSz="400050">
            <a:lnSpc>
              <a:spcPct val="90000"/>
            </a:lnSpc>
            <a:spcBef>
              <a:spcPct val="0"/>
            </a:spcBef>
            <a:spcAft>
              <a:spcPct val="35000"/>
            </a:spcAft>
          </a:pPr>
          <a:r>
            <a:rPr lang="en-US" sz="900" kern="1200" dirty="0" smtClean="0"/>
            <a:t> </a:t>
          </a:r>
          <a:r>
            <a:rPr lang="en-US" sz="900" kern="1200" dirty="0"/>
            <a:t>Random Allocation to </a:t>
          </a:r>
        </a:p>
        <a:p>
          <a:pPr lvl="0" algn="ctr" defTabSz="400050">
            <a:lnSpc>
              <a:spcPct val="90000"/>
            </a:lnSpc>
            <a:spcBef>
              <a:spcPct val="0"/>
            </a:spcBef>
            <a:spcAft>
              <a:spcPct val="35000"/>
            </a:spcAft>
          </a:pPr>
          <a:r>
            <a:rPr lang="en-US" sz="1000" kern="1200" dirty="0"/>
            <a:t>CC or CN Condition</a:t>
          </a:r>
        </a:p>
      </dsp:txBody>
      <dsp:txXfrm>
        <a:off x="802425" y="2982990"/>
        <a:ext cx="2152530" cy="792124"/>
      </dsp:txXfrm>
    </dsp:sp>
    <dsp:sp modelId="{C0495EAF-7BEF-C146-BA01-7AB76C42B4DA}">
      <dsp:nvSpPr>
        <dsp:cNvPr id="0" name=""/>
        <dsp:cNvSpPr/>
      </dsp:nvSpPr>
      <dsp:spPr>
        <a:xfrm>
          <a:off x="0" y="4189941"/>
          <a:ext cx="1873426" cy="709742"/>
        </a:xfrm>
        <a:prstGeom prst="rect">
          <a:avLst/>
        </a:prstGeom>
        <a:gradFill rotWithShape="0">
          <a:gsLst>
            <a:gs pos="0">
              <a:schemeClr val="accent1">
                <a:hueOff val="0"/>
                <a:satOff val="0"/>
                <a:lumOff val="0"/>
                <a:alphaOff val="0"/>
                <a:shade val="47500"/>
                <a:satMod val="137000"/>
              </a:schemeClr>
            </a:gs>
            <a:gs pos="55000">
              <a:schemeClr val="accent1">
                <a:hueOff val="0"/>
                <a:satOff val="0"/>
                <a:lumOff val="0"/>
                <a:alphaOff val="0"/>
                <a:shade val="69000"/>
                <a:satMod val="137000"/>
              </a:schemeClr>
            </a:gs>
            <a:gs pos="100000">
              <a:schemeClr val="accent1">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100153" numCol="1" spcCol="1270" anchor="ctr" anchorCtr="0">
          <a:noAutofit/>
        </a:bodyPr>
        <a:lstStyle/>
        <a:p>
          <a:pPr lvl="0" algn="ctr" defTabSz="622300">
            <a:lnSpc>
              <a:spcPct val="90000"/>
            </a:lnSpc>
            <a:spcBef>
              <a:spcPct val="0"/>
            </a:spcBef>
            <a:spcAft>
              <a:spcPct val="35000"/>
            </a:spcAft>
          </a:pPr>
          <a:r>
            <a:rPr lang="en-US" sz="1400" kern="1200"/>
            <a:t>CLT compliant </a:t>
          </a:r>
        </a:p>
        <a:p>
          <a:pPr lvl="0" algn="ctr" defTabSz="622300">
            <a:lnSpc>
              <a:spcPct val="90000"/>
            </a:lnSpc>
            <a:spcBef>
              <a:spcPct val="0"/>
            </a:spcBef>
            <a:spcAft>
              <a:spcPct val="35000"/>
            </a:spcAft>
          </a:pPr>
          <a:r>
            <a:rPr lang="en-US" sz="1400" kern="1200"/>
            <a:t>Low Anxiety</a:t>
          </a:r>
        </a:p>
      </dsp:txBody>
      <dsp:txXfrm>
        <a:off x="0" y="4189941"/>
        <a:ext cx="1873426" cy="709742"/>
      </dsp:txXfrm>
    </dsp:sp>
    <dsp:sp modelId="{B24EAE59-D1A4-2B49-A5C9-1AA6CAB674F0}">
      <dsp:nvSpPr>
        <dsp:cNvPr id="0" name=""/>
        <dsp:cNvSpPr/>
      </dsp:nvSpPr>
      <dsp:spPr>
        <a:xfrm>
          <a:off x="348450" y="4773894"/>
          <a:ext cx="1233725" cy="236580"/>
        </a:xfrm>
        <a:prstGeom prst="rect">
          <a:avLst/>
        </a:prstGeom>
        <a:solidFill>
          <a:schemeClr val="lt1">
            <a:alpha val="90000"/>
            <a:hueOff val="0"/>
            <a:satOff val="0"/>
            <a:lumOff val="0"/>
            <a:alphaOff val="0"/>
          </a:schemeClr>
        </a:solidFill>
        <a:ln w="635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5715" rIns="22860" bIns="5715" numCol="1" spcCol="1270" anchor="ctr" anchorCtr="0">
          <a:noAutofit/>
        </a:bodyPr>
        <a:lstStyle/>
        <a:p>
          <a:pPr lvl="0" algn="ctr" defTabSz="400050">
            <a:lnSpc>
              <a:spcPct val="90000"/>
            </a:lnSpc>
            <a:spcBef>
              <a:spcPct val="0"/>
            </a:spcBef>
            <a:spcAft>
              <a:spcPct val="35000"/>
            </a:spcAft>
          </a:pPr>
          <a:r>
            <a:rPr lang="en-US" sz="900" kern="1200" dirty="0"/>
            <a:t> </a:t>
          </a:r>
          <a:r>
            <a:rPr lang="en-US" sz="1000" kern="1200" dirty="0"/>
            <a:t>CCLA Group</a:t>
          </a:r>
        </a:p>
      </dsp:txBody>
      <dsp:txXfrm>
        <a:off x="348450" y="4773894"/>
        <a:ext cx="1233725" cy="236580"/>
      </dsp:txXfrm>
    </dsp:sp>
    <dsp:sp modelId="{038125B0-C421-0D41-A850-6888701BC922}">
      <dsp:nvSpPr>
        <dsp:cNvPr id="0" name=""/>
        <dsp:cNvSpPr/>
      </dsp:nvSpPr>
      <dsp:spPr>
        <a:xfrm>
          <a:off x="2048337" y="4189941"/>
          <a:ext cx="1736084" cy="709742"/>
        </a:xfrm>
        <a:prstGeom prst="rect">
          <a:avLst/>
        </a:prstGeom>
        <a:gradFill rotWithShape="0">
          <a:gsLst>
            <a:gs pos="0">
              <a:schemeClr val="accent1">
                <a:hueOff val="0"/>
                <a:satOff val="0"/>
                <a:lumOff val="0"/>
                <a:alphaOff val="0"/>
                <a:shade val="47500"/>
                <a:satMod val="137000"/>
              </a:schemeClr>
            </a:gs>
            <a:gs pos="55000">
              <a:schemeClr val="accent1">
                <a:hueOff val="0"/>
                <a:satOff val="0"/>
                <a:lumOff val="0"/>
                <a:alphaOff val="0"/>
                <a:shade val="69000"/>
                <a:satMod val="137000"/>
              </a:schemeClr>
            </a:gs>
            <a:gs pos="100000">
              <a:schemeClr val="accent1">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100153" numCol="1" spcCol="1270" anchor="ctr" anchorCtr="0">
          <a:noAutofit/>
        </a:bodyPr>
        <a:lstStyle/>
        <a:p>
          <a:pPr lvl="0" algn="ctr" defTabSz="622300">
            <a:lnSpc>
              <a:spcPct val="90000"/>
            </a:lnSpc>
            <a:spcBef>
              <a:spcPct val="0"/>
            </a:spcBef>
            <a:spcAft>
              <a:spcPct val="35000"/>
            </a:spcAft>
          </a:pPr>
          <a:r>
            <a:rPr lang="en-US" sz="1400" kern="1200"/>
            <a:t>CLT non-compliant </a:t>
          </a:r>
        </a:p>
        <a:p>
          <a:pPr lvl="0" algn="ctr" defTabSz="622300">
            <a:lnSpc>
              <a:spcPct val="90000"/>
            </a:lnSpc>
            <a:spcBef>
              <a:spcPct val="0"/>
            </a:spcBef>
            <a:spcAft>
              <a:spcPct val="35000"/>
            </a:spcAft>
          </a:pPr>
          <a:r>
            <a:rPr lang="en-US" sz="1400" kern="1200"/>
            <a:t>Low Anxiety</a:t>
          </a:r>
        </a:p>
      </dsp:txBody>
      <dsp:txXfrm>
        <a:off x="2048337" y="4189941"/>
        <a:ext cx="1736084" cy="709742"/>
      </dsp:txXfrm>
    </dsp:sp>
    <dsp:sp modelId="{B181775E-F232-3F49-94DA-94F8DDBF6620}">
      <dsp:nvSpPr>
        <dsp:cNvPr id="0" name=""/>
        <dsp:cNvSpPr/>
      </dsp:nvSpPr>
      <dsp:spPr>
        <a:xfrm>
          <a:off x="2326108" y="4773894"/>
          <a:ext cx="1233725" cy="236580"/>
        </a:xfrm>
        <a:prstGeom prst="rect">
          <a:avLst/>
        </a:prstGeom>
        <a:solidFill>
          <a:schemeClr val="lt1">
            <a:alpha val="90000"/>
            <a:hueOff val="0"/>
            <a:satOff val="0"/>
            <a:lumOff val="0"/>
            <a:alphaOff val="0"/>
          </a:schemeClr>
        </a:solidFill>
        <a:ln w="635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5715" rIns="22860" bIns="5715" numCol="1" spcCol="1270" anchor="ctr" anchorCtr="0">
          <a:noAutofit/>
        </a:bodyPr>
        <a:lstStyle/>
        <a:p>
          <a:pPr lvl="0" algn="ctr" defTabSz="400050">
            <a:lnSpc>
              <a:spcPct val="90000"/>
            </a:lnSpc>
            <a:spcBef>
              <a:spcPct val="0"/>
            </a:spcBef>
            <a:spcAft>
              <a:spcPct val="35000"/>
            </a:spcAft>
          </a:pPr>
          <a:r>
            <a:rPr lang="en-US" sz="900" kern="1200"/>
            <a:t> </a:t>
          </a:r>
          <a:r>
            <a:rPr lang="en-US" sz="1000" kern="1200"/>
            <a:t>CNLA Group</a:t>
          </a:r>
        </a:p>
      </dsp:txBody>
      <dsp:txXfrm>
        <a:off x="2326108" y="4773894"/>
        <a:ext cx="1233725" cy="236580"/>
      </dsp:txXfrm>
    </dsp:sp>
    <dsp:sp modelId="{971054F4-D413-6341-B77E-C823B4E31901}">
      <dsp:nvSpPr>
        <dsp:cNvPr id="0" name=""/>
        <dsp:cNvSpPr/>
      </dsp:nvSpPr>
      <dsp:spPr>
        <a:xfrm>
          <a:off x="5209353" y="2191222"/>
          <a:ext cx="1794892" cy="507969"/>
        </a:xfrm>
        <a:prstGeom prst="rect">
          <a:avLst/>
        </a:prstGeom>
        <a:gradFill rotWithShape="0">
          <a:gsLst>
            <a:gs pos="0">
              <a:schemeClr val="accent1">
                <a:hueOff val="0"/>
                <a:satOff val="0"/>
                <a:lumOff val="0"/>
                <a:alphaOff val="0"/>
                <a:shade val="47500"/>
                <a:satMod val="137000"/>
              </a:schemeClr>
            </a:gs>
            <a:gs pos="55000">
              <a:schemeClr val="accent1">
                <a:hueOff val="0"/>
                <a:satOff val="0"/>
                <a:lumOff val="0"/>
                <a:alphaOff val="0"/>
                <a:shade val="69000"/>
                <a:satMod val="137000"/>
              </a:schemeClr>
            </a:gs>
            <a:gs pos="100000">
              <a:schemeClr val="accent1">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100153" numCol="1" spcCol="1270" anchor="ctr" anchorCtr="0">
          <a:noAutofit/>
        </a:bodyPr>
        <a:lstStyle/>
        <a:p>
          <a:pPr lvl="0" algn="ctr" defTabSz="577850">
            <a:lnSpc>
              <a:spcPct val="90000"/>
            </a:lnSpc>
            <a:spcBef>
              <a:spcPct val="0"/>
            </a:spcBef>
            <a:spcAft>
              <a:spcPct val="35000"/>
            </a:spcAft>
          </a:pPr>
          <a:r>
            <a:rPr lang="en-US" sz="1300" kern="1200"/>
            <a:t>High Anxiety</a:t>
          </a:r>
        </a:p>
      </dsp:txBody>
      <dsp:txXfrm>
        <a:off x="5209353" y="2191222"/>
        <a:ext cx="1794892" cy="507969"/>
      </dsp:txXfrm>
    </dsp:sp>
    <dsp:sp modelId="{84D47084-CCA7-EA40-8565-1B8B66D68676}">
      <dsp:nvSpPr>
        <dsp:cNvPr id="0" name=""/>
        <dsp:cNvSpPr/>
      </dsp:nvSpPr>
      <dsp:spPr>
        <a:xfrm>
          <a:off x="5208532" y="2930158"/>
          <a:ext cx="1959526" cy="792758"/>
        </a:xfrm>
        <a:prstGeom prst="rect">
          <a:avLst/>
        </a:prstGeom>
        <a:solidFill>
          <a:schemeClr val="lt1">
            <a:alpha val="90000"/>
            <a:hueOff val="0"/>
            <a:satOff val="0"/>
            <a:lumOff val="0"/>
            <a:alphaOff val="0"/>
          </a:schemeClr>
        </a:solidFill>
        <a:ln w="635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5715" rIns="22860" bIns="5715" numCol="1" spcCol="1270" anchor="ctr" anchorCtr="0">
          <a:noAutofit/>
        </a:bodyPr>
        <a:lstStyle/>
        <a:p>
          <a:pPr lvl="0" algn="ctr" defTabSz="400050">
            <a:lnSpc>
              <a:spcPct val="90000"/>
            </a:lnSpc>
            <a:spcBef>
              <a:spcPct val="0"/>
            </a:spcBef>
            <a:spcAft>
              <a:spcPct val="35000"/>
            </a:spcAft>
          </a:pPr>
          <a:r>
            <a:rPr lang="en-US" sz="900" kern="1200" dirty="0"/>
            <a:t> </a:t>
          </a:r>
          <a:r>
            <a:rPr lang="en-US" sz="1100" b="1" kern="1200" dirty="0"/>
            <a:t>SESSION 2</a:t>
          </a:r>
          <a:r>
            <a:rPr lang="en-US" sz="900" kern="1200" dirty="0"/>
            <a:t>              </a:t>
          </a:r>
          <a:endParaRPr lang="en-US" sz="900" kern="1200" dirty="0" smtClean="0"/>
        </a:p>
        <a:p>
          <a:pPr lvl="0" algn="ctr" defTabSz="400050">
            <a:lnSpc>
              <a:spcPct val="90000"/>
            </a:lnSpc>
            <a:spcBef>
              <a:spcPct val="0"/>
            </a:spcBef>
            <a:spcAft>
              <a:spcPct val="35000"/>
            </a:spcAft>
          </a:pPr>
          <a:r>
            <a:rPr lang="en-US" sz="900" kern="1200" dirty="0" smtClean="0"/>
            <a:t>  </a:t>
          </a:r>
          <a:r>
            <a:rPr lang="en-US" sz="900" kern="1200" dirty="0"/>
            <a:t>Random Allocation to </a:t>
          </a:r>
        </a:p>
        <a:p>
          <a:pPr lvl="0" algn="ctr" defTabSz="400050">
            <a:lnSpc>
              <a:spcPct val="90000"/>
            </a:lnSpc>
            <a:spcBef>
              <a:spcPct val="0"/>
            </a:spcBef>
            <a:spcAft>
              <a:spcPct val="35000"/>
            </a:spcAft>
          </a:pPr>
          <a:r>
            <a:rPr lang="en-US" sz="900" kern="1200" dirty="0"/>
            <a:t>CC or </a:t>
          </a:r>
          <a:r>
            <a:rPr lang="en-US" sz="1000" kern="1200" dirty="0"/>
            <a:t>CN Condition</a:t>
          </a:r>
        </a:p>
      </dsp:txBody>
      <dsp:txXfrm>
        <a:off x="5208532" y="2930158"/>
        <a:ext cx="1959526" cy="792758"/>
      </dsp:txXfrm>
    </dsp:sp>
    <dsp:sp modelId="{223E26C0-1C8E-3949-BFA6-2C3701634EA9}">
      <dsp:nvSpPr>
        <dsp:cNvPr id="0" name=""/>
        <dsp:cNvSpPr/>
      </dsp:nvSpPr>
      <dsp:spPr>
        <a:xfrm>
          <a:off x="4286246" y="4200092"/>
          <a:ext cx="1700663" cy="709742"/>
        </a:xfrm>
        <a:prstGeom prst="rect">
          <a:avLst/>
        </a:prstGeom>
        <a:gradFill rotWithShape="0">
          <a:gsLst>
            <a:gs pos="0">
              <a:schemeClr val="accent1">
                <a:hueOff val="0"/>
                <a:satOff val="0"/>
                <a:lumOff val="0"/>
                <a:alphaOff val="0"/>
                <a:shade val="47500"/>
                <a:satMod val="137000"/>
              </a:schemeClr>
            </a:gs>
            <a:gs pos="55000">
              <a:schemeClr val="accent1">
                <a:hueOff val="0"/>
                <a:satOff val="0"/>
                <a:lumOff val="0"/>
                <a:alphaOff val="0"/>
                <a:shade val="69000"/>
                <a:satMod val="137000"/>
              </a:schemeClr>
            </a:gs>
            <a:gs pos="100000">
              <a:schemeClr val="accent1">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100153" numCol="1" spcCol="1270" anchor="ctr" anchorCtr="0">
          <a:noAutofit/>
        </a:bodyPr>
        <a:lstStyle/>
        <a:p>
          <a:pPr lvl="0" algn="ctr" defTabSz="577850">
            <a:lnSpc>
              <a:spcPct val="90000"/>
            </a:lnSpc>
            <a:spcBef>
              <a:spcPct val="0"/>
            </a:spcBef>
            <a:spcAft>
              <a:spcPct val="35000"/>
            </a:spcAft>
          </a:pPr>
          <a:r>
            <a:rPr lang="en-US" sz="1300" kern="1200"/>
            <a:t>CLT compliant </a:t>
          </a:r>
        </a:p>
        <a:p>
          <a:pPr lvl="0" algn="ctr" defTabSz="577850">
            <a:lnSpc>
              <a:spcPct val="90000"/>
            </a:lnSpc>
            <a:spcBef>
              <a:spcPct val="0"/>
            </a:spcBef>
            <a:spcAft>
              <a:spcPct val="35000"/>
            </a:spcAft>
          </a:pPr>
          <a:r>
            <a:rPr lang="en-US" sz="1300" kern="1200"/>
            <a:t>High Anxiety</a:t>
          </a:r>
        </a:p>
      </dsp:txBody>
      <dsp:txXfrm>
        <a:off x="4286246" y="4200092"/>
        <a:ext cx="1700663" cy="709742"/>
      </dsp:txXfrm>
    </dsp:sp>
    <dsp:sp modelId="{1703AA4C-F480-A04C-B3DE-266B91058812}">
      <dsp:nvSpPr>
        <dsp:cNvPr id="0" name=""/>
        <dsp:cNvSpPr/>
      </dsp:nvSpPr>
      <dsp:spPr>
        <a:xfrm>
          <a:off x="4539447" y="4770269"/>
          <a:ext cx="1233725" cy="236580"/>
        </a:xfrm>
        <a:prstGeom prst="rect">
          <a:avLst/>
        </a:prstGeom>
        <a:solidFill>
          <a:schemeClr val="lt1">
            <a:alpha val="90000"/>
            <a:hueOff val="0"/>
            <a:satOff val="0"/>
            <a:lumOff val="0"/>
            <a:alphaOff val="0"/>
          </a:schemeClr>
        </a:solidFill>
        <a:ln w="635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5715" rIns="22860" bIns="5715" numCol="1" spcCol="1270" anchor="ctr" anchorCtr="0">
          <a:noAutofit/>
        </a:bodyPr>
        <a:lstStyle/>
        <a:p>
          <a:pPr lvl="0" algn="ctr" defTabSz="400050">
            <a:lnSpc>
              <a:spcPct val="90000"/>
            </a:lnSpc>
            <a:spcBef>
              <a:spcPct val="0"/>
            </a:spcBef>
            <a:spcAft>
              <a:spcPct val="35000"/>
            </a:spcAft>
          </a:pPr>
          <a:r>
            <a:rPr lang="en-US" sz="900" kern="1200" dirty="0"/>
            <a:t> </a:t>
          </a:r>
          <a:r>
            <a:rPr lang="en-US" sz="1000" kern="1200" dirty="0"/>
            <a:t>CCHA Group</a:t>
          </a:r>
        </a:p>
      </dsp:txBody>
      <dsp:txXfrm>
        <a:off x="4539447" y="4770269"/>
        <a:ext cx="1233725" cy="236580"/>
      </dsp:txXfrm>
    </dsp:sp>
    <dsp:sp modelId="{976C89AA-84BF-ED49-AB14-7515B8E9C3BC}">
      <dsp:nvSpPr>
        <dsp:cNvPr id="0" name=""/>
        <dsp:cNvSpPr/>
      </dsp:nvSpPr>
      <dsp:spPr>
        <a:xfrm>
          <a:off x="6475982" y="4210901"/>
          <a:ext cx="1753617" cy="709742"/>
        </a:xfrm>
        <a:prstGeom prst="rect">
          <a:avLst/>
        </a:prstGeom>
        <a:gradFill rotWithShape="0">
          <a:gsLst>
            <a:gs pos="0">
              <a:schemeClr val="accent1">
                <a:hueOff val="0"/>
                <a:satOff val="0"/>
                <a:lumOff val="0"/>
                <a:alphaOff val="0"/>
                <a:shade val="47500"/>
                <a:satMod val="137000"/>
              </a:schemeClr>
            </a:gs>
            <a:gs pos="55000">
              <a:schemeClr val="accent1">
                <a:hueOff val="0"/>
                <a:satOff val="0"/>
                <a:lumOff val="0"/>
                <a:alphaOff val="0"/>
                <a:shade val="69000"/>
                <a:satMod val="137000"/>
              </a:schemeClr>
            </a:gs>
            <a:gs pos="100000">
              <a:schemeClr val="accent1">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100153" numCol="1" spcCol="1270" anchor="ctr" anchorCtr="0">
          <a:noAutofit/>
        </a:bodyPr>
        <a:lstStyle/>
        <a:p>
          <a:pPr lvl="0" algn="ctr" defTabSz="577850">
            <a:lnSpc>
              <a:spcPct val="90000"/>
            </a:lnSpc>
            <a:spcBef>
              <a:spcPct val="0"/>
            </a:spcBef>
            <a:spcAft>
              <a:spcPct val="35000"/>
            </a:spcAft>
          </a:pPr>
          <a:r>
            <a:rPr lang="en-US" sz="1300" kern="1200" dirty="0"/>
            <a:t>CLT non-compliant </a:t>
          </a:r>
        </a:p>
        <a:p>
          <a:pPr lvl="0" algn="ctr" defTabSz="577850">
            <a:lnSpc>
              <a:spcPct val="90000"/>
            </a:lnSpc>
            <a:spcBef>
              <a:spcPct val="0"/>
            </a:spcBef>
            <a:spcAft>
              <a:spcPct val="35000"/>
            </a:spcAft>
          </a:pPr>
          <a:r>
            <a:rPr lang="en-US" sz="1300" kern="1200" dirty="0"/>
            <a:t>High Anxiety</a:t>
          </a:r>
        </a:p>
      </dsp:txBody>
      <dsp:txXfrm>
        <a:off x="6475982" y="4210901"/>
        <a:ext cx="1753617" cy="709742"/>
      </dsp:txXfrm>
    </dsp:sp>
    <dsp:sp modelId="{E7DDF9A2-CE45-BB4C-9695-FDC203BBAB5E}">
      <dsp:nvSpPr>
        <dsp:cNvPr id="0" name=""/>
        <dsp:cNvSpPr/>
      </dsp:nvSpPr>
      <dsp:spPr>
        <a:xfrm>
          <a:off x="6800502" y="4788190"/>
          <a:ext cx="1233725" cy="236580"/>
        </a:xfrm>
        <a:prstGeom prst="rect">
          <a:avLst/>
        </a:prstGeom>
        <a:solidFill>
          <a:schemeClr val="lt1">
            <a:alpha val="90000"/>
            <a:hueOff val="0"/>
            <a:satOff val="0"/>
            <a:lumOff val="0"/>
            <a:alphaOff val="0"/>
          </a:schemeClr>
        </a:solidFill>
        <a:ln w="635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5715" rIns="22860" bIns="5715" numCol="1" spcCol="1270" anchor="ctr" anchorCtr="0">
          <a:noAutofit/>
        </a:bodyPr>
        <a:lstStyle/>
        <a:p>
          <a:pPr lvl="0" algn="ctr" defTabSz="400050">
            <a:lnSpc>
              <a:spcPct val="90000"/>
            </a:lnSpc>
            <a:spcBef>
              <a:spcPct val="0"/>
            </a:spcBef>
            <a:spcAft>
              <a:spcPct val="35000"/>
            </a:spcAft>
          </a:pPr>
          <a:r>
            <a:rPr lang="en-US" sz="900" kern="1200"/>
            <a:t> </a:t>
          </a:r>
          <a:r>
            <a:rPr lang="en-US" sz="1000" kern="1200"/>
            <a:t>CNHA Group</a:t>
          </a:r>
        </a:p>
      </dsp:txBody>
      <dsp:txXfrm>
        <a:off x="6800502" y="4788190"/>
        <a:ext cx="1233725" cy="2365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7DECE-DA7B-BF4E-94EE-4DF6DF1CE670}">
      <dsp:nvSpPr>
        <dsp:cNvPr id="0" name=""/>
        <dsp:cNvSpPr/>
      </dsp:nvSpPr>
      <dsp:spPr>
        <a:xfrm>
          <a:off x="2831814" y="1030002"/>
          <a:ext cx="2565970" cy="2565970"/>
        </a:xfrm>
        <a:prstGeom prst="ellipse">
          <a:avLst/>
        </a:prstGeom>
        <a:solidFill>
          <a:schemeClr val="accent1">
            <a:alpha val="50000"/>
            <a:hueOff val="0"/>
            <a:satOff val="0"/>
            <a:lumOff val="0"/>
            <a:alphaOff val="0"/>
          </a:schemeClr>
        </a:solidFill>
        <a:ln w="48500" cap="flat" cmpd="thickThin"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en-US" sz="2600" kern="1200" dirty="0" smtClean="0"/>
            <a:t>CLT compliant instructional materials</a:t>
          </a:r>
          <a:endParaRPr lang="en-US" sz="2600" kern="1200" dirty="0"/>
        </a:p>
      </dsp:txBody>
      <dsp:txXfrm>
        <a:off x="3207592" y="1405780"/>
        <a:ext cx="1814414" cy="1814414"/>
      </dsp:txXfrm>
    </dsp:sp>
    <dsp:sp modelId="{D21F420A-BFB0-FD4E-B6A0-75F23D363ED9}">
      <dsp:nvSpPr>
        <dsp:cNvPr id="0" name=""/>
        <dsp:cNvSpPr/>
      </dsp:nvSpPr>
      <dsp:spPr>
        <a:xfrm>
          <a:off x="3473307" y="458"/>
          <a:ext cx="1282985" cy="1282985"/>
        </a:xfrm>
        <a:prstGeom prst="ellipse">
          <a:avLst/>
        </a:prstGeom>
        <a:solidFill>
          <a:schemeClr val="accent1">
            <a:alpha val="50000"/>
            <a:hueOff val="0"/>
            <a:satOff val="0"/>
            <a:lumOff val="0"/>
            <a:alphaOff val="0"/>
          </a:schemeClr>
        </a:solidFill>
        <a:ln w="48500" cap="flat" cmpd="thickThin"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Improved Performance</a:t>
          </a:r>
          <a:endParaRPr lang="en-US" sz="1200" kern="1200" dirty="0"/>
        </a:p>
      </dsp:txBody>
      <dsp:txXfrm>
        <a:off x="3661196" y="188347"/>
        <a:ext cx="907207" cy="907207"/>
      </dsp:txXfrm>
    </dsp:sp>
    <dsp:sp modelId="{7C7C5920-09F9-7044-B039-6E736DF38B48}">
      <dsp:nvSpPr>
        <dsp:cNvPr id="0" name=""/>
        <dsp:cNvSpPr/>
      </dsp:nvSpPr>
      <dsp:spPr>
        <a:xfrm>
          <a:off x="4920467" y="835976"/>
          <a:ext cx="1282985" cy="1282985"/>
        </a:xfrm>
        <a:prstGeom prst="ellipse">
          <a:avLst/>
        </a:prstGeom>
        <a:solidFill>
          <a:schemeClr val="accent1">
            <a:alpha val="50000"/>
            <a:hueOff val="0"/>
            <a:satOff val="0"/>
            <a:lumOff val="0"/>
            <a:alphaOff val="0"/>
          </a:schemeClr>
        </a:solidFill>
        <a:ln w="48500" cap="flat" cmpd="thickThin"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Lower Extraneous Cognitive Load	</a:t>
          </a:r>
        </a:p>
      </dsp:txBody>
      <dsp:txXfrm>
        <a:off x="5108356" y="1023865"/>
        <a:ext cx="907207" cy="907207"/>
      </dsp:txXfrm>
    </dsp:sp>
    <dsp:sp modelId="{3EA4E8AC-C76C-DA42-A03E-80283CF0054C}">
      <dsp:nvSpPr>
        <dsp:cNvPr id="0" name=""/>
        <dsp:cNvSpPr/>
      </dsp:nvSpPr>
      <dsp:spPr>
        <a:xfrm>
          <a:off x="4920467" y="2507013"/>
          <a:ext cx="1282985" cy="1282985"/>
        </a:xfrm>
        <a:prstGeom prst="ellipse">
          <a:avLst/>
        </a:prstGeom>
        <a:solidFill>
          <a:schemeClr val="accent1">
            <a:alpha val="50000"/>
            <a:hueOff val="0"/>
            <a:satOff val="0"/>
            <a:lumOff val="0"/>
            <a:alphaOff val="0"/>
          </a:schemeClr>
        </a:solidFill>
        <a:ln w="48500" cap="flat" cmpd="thickThin"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Lower Intrinsic Cognitive Load</a:t>
          </a:r>
          <a:endParaRPr lang="en-US" sz="1200" kern="1200" dirty="0"/>
        </a:p>
      </dsp:txBody>
      <dsp:txXfrm>
        <a:off x="5108356" y="2694902"/>
        <a:ext cx="907207" cy="907207"/>
      </dsp:txXfrm>
    </dsp:sp>
    <dsp:sp modelId="{24860ECE-1FB6-7845-90CE-31C29172123A}">
      <dsp:nvSpPr>
        <dsp:cNvPr id="0" name=""/>
        <dsp:cNvSpPr/>
      </dsp:nvSpPr>
      <dsp:spPr>
        <a:xfrm>
          <a:off x="3473307" y="3342531"/>
          <a:ext cx="1282985" cy="1282985"/>
        </a:xfrm>
        <a:prstGeom prst="ellipse">
          <a:avLst/>
        </a:prstGeom>
        <a:solidFill>
          <a:schemeClr val="accent1">
            <a:alpha val="50000"/>
            <a:hueOff val="0"/>
            <a:satOff val="0"/>
            <a:lumOff val="0"/>
            <a:alphaOff val="0"/>
          </a:schemeClr>
        </a:solidFill>
        <a:ln w="48500" cap="flat" cmpd="thickThin"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Higher Germane Cognitive Load</a:t>
          </a:r>
          <a:endParaRPr lang="en-US" sz="1200" kern="1200" dirty="0"/>
        </a:p>
      </dsp:txBody>
      <dsp:txXfrm>
        <a:off x="3661196" y="3530420"/>
        <a:ext cx="907207" cy="907207"/>
      </dsp:txXfrm>
    </dsp:sp>
    <dsp:sp modelId="{77053BA6-DFD1-BB49-9D5E-259229359660}">
      <dsp:nvSpPr>
        <dsp:cNvPr id="0" name=""/>
        <dsp:cNvSpPr/>
      </dsp:nvSpPr>
      <dsp:spPr>
        <a:xfrm>
          <a:off x="2026147" y="2507013"/>
          <a:ext cx="1282985" cy="1282985"/>
        </a:xfrm>
        <a:prstGeom prst="ellipse">
          <a:avLst/>
        </a:prstGeom>
        <a:solidFill>
          <a:schemeClr val="accent1">
            <a:alpha val="50000"/>
            <a:hueOff val="0"/>
            <a:satOff val="0"/>
            <a:lumOff val="0"/>
            <a:alphaOff val="0"/>
          </a:schemeClr>
        </a:solidFill>
        <a:ln w="48500" cap="flat" cmpd="thickThin"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Lower Task Anxiety</a:t>
          </a:r>
          <a:endParaRPr lang="en-US" sz="1200" kern="1200" dirty="0"/>
        </a:p>
      </dsp:txBody>
      <dsp:txXfrm>
        <a:off x="2214036" y="2694902"/>
        <a:ext cx="907207" cy="907207"/>
      </dsp:txXfrm>
    </dsp:sp>
    <dsp:sp modelId="{6F3C8259-9B03-9B4A-AFD7-1D2EC2209626}">
      <dsp:nvSpPr>
        <dsp:cNvPr id="0" name=""/>
        <dsp:cNvSpPr/>
      </dsp:nvSpPr>
      <dsp:spPr>
        <a:xfrm>
          <a:off x="2026147" y="835976"/>
          <a:ext cx="1282985" cy="1282985"/>
        </a:xfrm>
        <a:prstGeom prst="ellipse">
          <a:avLst/>
        </a:prstGeom>
        <a:solidFill>
          <a:schemeClr val="accent1">
            <a:alpha val="50000"/>
            <a:hueOff val="0"/>
            <a:satOff val="0"/>
            <a:lumOff val="0"/>
            <a:alphaOff val="0"/>
          </a:schemeClr>
        </a:solidFill>
        <a:ln w="48500" cap="flat" cmpd="thickThin"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Useful for Tasks of Low AND High Element Interactivity</a:t>
          </a:r>
          <a:endParaRPr lang="en-US" sz="1200" kern="1200" dirty="0"/>
        </a:p>
      </dsp:txBody>
      <dsp:txXfrm>
        <a:off x="2214036" y="1023865"/>
        <a:ext cx="907207" cy="907207"/>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0.65697</cdr:x>
      <cdr:y>0.10933</cdr:y>
    </cdr:from>
    <cdr:to>
      <cdr:x>0.71208</cdr:x>
      <cdr:y>0.31327</cdr:y>
    </cdr:to>
    <cdr:cxnSp macro="">
      <cdr:nvCxnSpPr>
        <cdr:cNvPr id="2" name="Straight Arrow Connector 1"/>
        <cdr:cNvCxnSpPr/>
      </cdr:nvCxnSpPr>
      <cdr:spPr>
        <a:xfrm xmlns:a="http://schemas.openxmlformats.org/drawingml/2006/main" flipH="1">
          <a:off x="5406594" y="505736"/>
          <a:ext cx="453533" cy="943422"/>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0.71142</cdr:x>
      <cdr:y>0.10776</cdr:y>
    </cdr:from>
    <cdr:to>
      <cdr:x>0.8082</cdr:x>
      <cdr:y>0.63722</cdr:y>
    </cdr:to>
    <cdr:cxnSp macro="">
      <cdr:nvCxnSpPr>
        <cdr:cNvPr id="3" name="Straight Arrow Connector 2"/>
        <cdr:cNvCxnSpPr/>
      </cdr:nvCxnSpPr>
      <cdr:spPr>
        <a:xfrm xmlns:a="http://schemas.openxmlformats.org/drawingml/2006/main">
          <a:off x="5854700" y="498475"/>
          <a:ext cx="796463" cy="2449289"/>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0.62787</cdr:x>
      <cdr:y>0.11834</cdr:y>
    </cdr:from>
    <cdr:to>
      <cdr:x>0.64109</cdr:x>
      <cdr:y>0.34974</cdr:y>
    </cdr:to>
    <cdr:cxnSp macro="">
      <cdr:nvCxnSpPr>
        <cdr:cNvPr id="3" name="Straight Arrow Connector 2"/>
        <cdr:cNvCxnSpPr/>
      </cdr:nvCxnSpPr>
      <cdr:spPr>
        <a:xfrm xmlns:a="http://schemas.openxmlformats.org/drawingml/2006/main" flipH="1">
          <a:off x="5167087" y="547461"/>
          <a:ext cx="108856" cy="1070428"/>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0.6433</cdr:x>
      <cdr:y>0.12227</cdr:y>
    </cdr:from>
    <cdr:to>
      <cdr:x>0.77557</cdr:x>
      <cdr:y>0.20463</cdr:y>
    </cdr:to>
    <cdr:cxnSp macro="">
      <cdr:nvCxnSpPr>
        <cdr:cNvPr id="6" name="Straight Arrow Connector 5"/>
        <cdr:cNvCxnSpPr/>
      </cdr:nvCxnSpPr>
      <cdr:spPr>
        <a:xfrm xmlns:a="http://schemas.openxmlformats.org/drawingml/2006/main">
          <a:off x="5294086" y="565604"/>
          <a:ext cx="1088573" cy="381000"/>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0.59259</cdr:x>
      <cdr:y>0.13403</cdr:y>
    </cdr:from>
    <cdr:to>
      <cdr:x>0.63668</cdr:x>
      <cdr:y>0.65173</cdr:y>
    </cdr:to>
    <cdr:cxnSp macro="">
      <cdr:nvCxnSpPr>
        <cdr:cNvPr id="2" name="Straight Arrow Connector 1"/>
        <cdr:cNvCxnSpPr/>
      </cdr:nvCxnSpPr>
      <cdr:spPr>
        <a:xfrm xmlns:a="http://schemas.openxmlformats.org/drawingml/2006/main">
          <a:off x="4876800" y="620032"/>
          <a:ext cx="362857" cy="2394857"/>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0.59039</cdr:x>
      <cdr:y>0.13403</cdr:y>
    </cdr:from>
    <cdr:to>
      <cdr:x>0.77337</cdr:x>
      <cdr:y>0.22032</cdr:y>
    </cdr:to>
    <cdr:cxnSp macro="">
      <cdr:nvCxnSpPr>
        <cdr:cNvPr id="3" name="Straight Arrow Connector 2"/>
        <cdr:cNvCxnSpPr/>
      </cdr:nvCxnSpPr>
      <cdr:spPr>
        <a:xfrm xmlns:a="http://schemas.openxmlformats.org/drawingml/2006/main">
          <a:off x="4858657" y="620032"/>
          <a:ext cx="1505858" cy="399143"/>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0.63448</cdr:x>
      <cdr:y>0.12227</cdr:y>
    </cdr:from>
    <cdr:to>
      <cdr:x>0.7381</cdr:x>
      <cdr:y>0.19286</cdr:y>
    </cdr:to>
    <cdr:cxnSp macro="">
      <cdr:nvCxnSpPr>
        <cdr:cNvPr id="2" name="Straight Arrow Connector 1"/>
        <cdr:cNvCxnSpPr/>
      </cdr:nvCxnSpPr>
      <cdr:spPr>
        <a:xfrm xmlns:a="http://schemas.openxmlformats.org/drawingml/2006/main">
          <a:off x="5221514" y="565604"/>
          <a:ext cx="852715" cy="326571"/>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0.63448</cdr:x>
      <cdr:y>0.12227</cdr:y>
    </cdr:from>
    <cdr:to>
      <cdr:x>0.63668</cdr:x>
      <cdr:y>0.36935</cdr:y>
    </cdr:to>
    <cdr:cxnSp macro="">
      <cdr:nvCxnSpPr>
        <cdr:cNvPr id="3" name="Straight Arrow Connector 2"/>
        <cdr:cNvCxnSpPr/>
      </cdr:nvCxnSpPr>
      <cdr:spPr>
        <a:xfrm xmlns:a="http://schemas.openxmlformats.org/drawingml/2006/main">
          <a:off x="5221514" y="565603"/>
          <a:ext cx="18143" cy="1143000"/>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drawings/drawing5.xml><?xml version="1.0" encoding="utf-8"?>
<c:userShapes xmlns:c="http://schemas.openxmlformats.org/drawingml/2006/chart">
  <cdr:relSizeAnchor xmlns:cdr="http://schemas.openxmlformats.org/drawingml/2006/chartDrawing">
    <cdr:from>
      <cdr:x>0.66755</cdr:x>
      <cdr:y>0.06344</cdr:y>
    </cdr:from>
    <cdr:to>
      <cdr:x>0.77998</cdr:x>
      <cdr:y>0.14188</cdr:y>
    </cdr:to>
    <cdr:cxnSp macro="">
      <cdr:nvCxnSpPr>
        <cdr:cNvPr id="2" name="Straight Arrow Connector 1"/>
        <cdr:cNvCxnSpPr/>
      </cdr:nvCxnSpPr>
      <cdr:spPr>
        <a:xfrm xmlns:a="http://schemas.openxmlformats.org/drawingml/2006/main" flipH="1">
          <a:off x="5493658" y="293461"/>
          <a:ext cx="925285" cy="362857"/>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0.76455</cdr:x>
      <cdr:y>0.06736</cdr:y>
    </cdr:from>
    <cdr:to>
      <cdr:x>0.77778</cdr:x>
      <cdr:y>0.62035</cdr:y>
    </cdr:to>
    <cdr:cxnSp macro="">
      <cdr:nvCxnSpPr>
        <cdr:cNvPr id="3" name="Straight Arrow Connector 2"/>
        <cdr:cNvCxnSpPr/>
      </cdr:nvCxnSpPr>
      <cdr:spPr>
        <a:xfrm xmlns:a="http://schemas.openxmlformats.org/drawingml/2006/main" flipH="1">
          <a:off x="6291944" y="311604"/>
          <a:ext cx="108856" cy="2558142"/>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drawings/drawing6.xml><?xml version="1.0" encoding="utf-8"?>
<c:userShapes xmlns:c="http://schemas.openxmlformats.org/drawingml/2006/chart">
  <cdr:relSizeAnchor xmlns:cdr="http://schemas.openxmlformats.org/drawingml/2006/chartDrawing">
    <cdr:from>
      <cdr:x>0.62566</cdr:x>
      <cdr:y>0.11834</cdr:y>
    </cdr:from>
    <cdr:to>
      <cdr:x>0.65873</cdr:x>
      <cdr:y>0.31444</cdr:y>
    </cdr:to>
    <cdr:cxnSp macro="">
      <cdr:nvCxnSpPr>
        <cdr:cNvPr id="2" name="Straight Arrow Connector 1"/>
        <cdr:cNvCxnSpPr/>
      </cdr:nvCxnSpPr>
      <cdr:spPr>
        <a:xfrm xmlns:a="http://schemas.openxmlformats.org/drawingml/2006/main" flipH="1">
          <a:off x="5148946" y="547461"/>
          <a:ext cx="272140" cy="907143"/>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0.65873</cdr:x>
      <cdr:y>0.12227</cdr:y>
    </cdr:from>
    <cdr:to>
      <cdr:x>0.7381</cdr:x>
      <cdr:y>0.14972</cdr:y>
    </cdr:to>
    <cdr:cxnSp macro="">
      <cdr:nvCxnSpPr>
        <cdr:cNvPr id="3" name="Straight Arrow Connector 2"/>
        <cdr:cNvCxnSpPr/>
      </cdr:nvCxnSpPr>
      <cdr:spPr>
        <a:xfrm xmlns:a="http://schemas.openxmlformats.org/drawingml/2006/main">
          <a:off x="5421086" y="565604"/>
          <a:ext cx="653143" cy="127000"/>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EEFE0EE-CA58-B646-8856-CDAA0C769AF3}" type="datetimeFigureOut">
              <a:rPr lang="en-US" smtClean="0"/>
              <a:t>18/11/17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AB22158-8459-8F4E-A7AF-803D6C2F87D9}" type="slidenum">
              <a:rPr lang="en-US" smtClean="0"/>
              <a:t>‹#›</a:t>
            </a:fld>
            <a:endParaRPr lang="en-US"/>
          </a:p>
        </p:txBody>
      </p:sp>
    </p:spTree>
    <p:extLst>
      <p:ext uri="{BB962C8B-B14F-4D97-AF65-F5344CB8AC3E}">
        <p14:creationId xmlns:p14="http://schemas.microsoft.com/office/powerpoint/2010/main" val="549117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34D6DA-5DF7-AF48-850B-BFDB0B0BF5C3}" type="datetimeFigureOut">
              <a:rPr lang="en-US" smtClean="0"/>
              <a:t>18/11/17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30F727-A5F2-D849-B41A-F0C7BE0DD38F}" type="slidenum">
              <a:rPr lang="en-US" smtClean="0"/>
              <a:t>‹#›</a:t>
            </a:fld>
            <a:endParaRPr lang="en-US"/>
          </a:p>
        </p:txBody>
      </p:sp>
    </p:spTree>
    <p:extLst>
      <p:ext uri="{BB962C8B-B14F-4D97-AF65-F5344CB8AC3E}">
        <p14:creationId xmlns:p14="http://schemas.microsoft.com/office/powerpoint/2010/main" val="48226071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8630F727-A5F2-D849-B41A-F0C7BE0DD38F}" type="slidenum">
              <a:rPr lang="en-US" smtClean="0"/>
              <a:t>1</a:t>
            </a:fld>
            <a:endParaRPr lang="en-US"/>
          </a:p>
        </p:txBody>
      </p:sp>
    </p:spTree>
    <p:extLst>
      <p:ext uri="{BB962C8B-B14F-4D97-AF65-F5344CB8AC3E}">
        <p14:creationId xmlns:p14="http://schemas.microsoft.com/office/powerpoint/2010/main" val="10943531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Furthermore, there were two exploratory questions investigated</a:t>
            </a:r>
            <a:endParaRPr lang="en-US" dirty="0"/>
          </a:p>
        </p:txBody>
      </p:sp>
      <p:sp>
        <p:nvSpPr>
          <p:cNvPr id="4" name="Slide Number Placeholder 3"/>
          <p:cNvSpPr>
            <a:spLocks noGrp="1"/>
          </p:cNvSpPr>
          <p:nvPr>
            <p:ph type="sldNum" sz="quarter" idx="10"/>
          </p:nvPr>
        </p:nvSpPr>
        <p:spPr/>
        <p:txBody>
          <a:bodyPr/>
          <a:lstStyle/>
          <a:p>
            <a:fld id="{8630F727-A5F2-D849-B41A-F0C7BE0DD38F}" type="slidenum">
              <a:rPr lang="en-US" smtClean="0"/>
              <a:t>10</a:t>
            </a:fld>
            <a:endParaRPr lang="en-US"/>
          </a:p>
        </p:txBody>
      </p:sp>
    </p:spTree>
    <p:extLst>
      <p:ext uri="{BB962C8B-B14F-4D97-AF65-F5344CB8AC3E}">
        <p14:creationId xmlns:p14="http://schemas.microsoft.com/office/powerpoint/2010/main" val="41861906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latin typeface="+mn-lt"/>
              </a:rPr>
              <a:t>KEY FINDING: </a:t>
            </a:r>
            <a:r>
              <a:rPr lang="en-US" sz="1200" b="1" kern="1200" baseline="0" dirty="0" smtClean="0">
                <a:solidFill>
                  <a:schemeClr val="tx1"/>
                </a:solidFill>
                <a:latin typeface="+mn-lt"/>
                <a:ea typeface="+mn-ea"/>
                <a:cs typeface="+mn-cs"/>
                <a:sym typeface="Wingdings"/>
              </a:rPr>
              <a:t>CCHA &lt; CNHA </a:t>
            </a:r>
            <a:r>
              <a:rPr lang="en-US" sz="1200" kern="1200" baseline="0" dirty="0" smtClean="0">
                <a:solidFill>
                  <a:schemeClr val="tx1"/>
                </a:solidFill>
                <a:latin typeface="+mn-lt"/>
                <a:ea typeface="+mn-ea"/>
                <a:cs typeface="+mn-cs"/>
                <a:sym typeface="Wingdings"/>
              </a:rPr>
              <a:t>- Finding significant at low and high EI</a:t>
            </a:r>
            <a:endParaRPr lang="en-US" dirty="0" smtClean="0">
              <a:latin typeface="+mn-lt"/>
            </a:endParaRPr>
          </a:p>
          <a:p>
            <a:endParaRPr lang="en-US" dirty="0" smtClean="0">
              <a:latin typeface="+mn-lt"/>
            </a:endParaRPr>
          </a:p>
          <a:p>
            <a:r>
              <a:rPr lang="en-US" dirty="0" smtClean="0">
                <a:latin typeface="+mn-lt"/>
              </a:rPr>
              <a:t>This graph also shows (as in previous research)</a:t>
            </a:r>
          </a:p>
          <a:p>
            <a:pPr marL="171450" indent="-171450">
              <a:buFont typeface="Arial"/>
              <a:buChar char="•"/>
            </a:pPr>
            <a:r>
              <a:rPr lang="en-US" dirty="0" smtClean="0">
                <a:latin typeface="+mn-lt"/>
                <a:ea typeface="Wingdings"/>
                <a:cs typeface="Wingdings"/>
                <a:sym typeface="Wingdings"/>
              </a:rPr>
              <a:t> element interactivity </a:t>
            </a:r>
            <a:r>
              <a:rPr lang="en-US" sz="1200" kern="1200" dirty="0" smtClean="0">
                <a:solidFill>
                  <a:schemeClr val="tx1"/>
                </a:solidFill>
                <a:latin typeface="+mn-lt"/>
                <a:ea typeface="+mn-ea"/>
                <a:cs typeface="+mn-cs"/>
                <a:sym typeface="Wingdings"/>
              </a:rPr>
              <a:t> </a:t>
            </a:r>
            <a:r>
              <a:rPr lang="en-US" sz="1200" kern="1200" dirty="0" smtClean="0">
                <a:solidFill>
                  <a:schemeClr val="tx1"/>
                </a:solidFill>
                <a:latin typeface="+mn-lt"/>
                <a:ea typeface="Wingdings"/>
                <a:cs typeface="Wingdings"/>
                <a:sym typeface="Wingdings"/>
              </a:rPr>
              <a:t> </a:t>
            </a:r>
            <a:r>
              <a:rPr lang="en-US" sz="1200" kern="1200" dirty="0" smtClean="0">
                <a:solidFill>
                  <a:schemeClr val="tx1"/>
                </a:solidFill>
                <a:latin typeface="+mn-lt"/>
                <a:ea typeface="+mn-ea"/>
                <a:cs typeface="+mn-cs"/>
                <a:sym typeface="Wingdings"/>
              </a:rPr>
              <a:t>ICL</a:t>
            </a:r>
          </a:p>
          <a:p>
            <a:pPr marL="171450" indent="-171450">
              <a:buFont typeface="Arial"/>
              <a:buChar char="•"/>
            </a:pPr>
            <a:r>
              <a:rPr lang="en-US" sz="1200" kern="1200" dirty="0" smtClean="0">
                <a:solidFill>
                  <a:schemeClr val="tx1"/>
                </a:solidFill>
                <a:latin typeface="+mn-lt"/>
                <a:ea typeface="+mn-ea"/>
                <a:cs typeface="+mn-cs"/>
                <a:sym typeface="Wingdings"/>
              </a:rPr>
              <a:t>No sig</a:t>
            </a:r>
            <a:r>
              <a:rPr lang="en-US" sz="1200" kern="1200" baseline="0" dirty="0" smtClean="0">
                <a:solidFill>
                  <a:schemeClr val="tx1"/>
                </a:solidFill>
                <a:latin typeface="+mn-lt"/>
                <a:ea typeface="+mn-ea"/>
                <a:cs typeface="+mn-cs"/>
                <a:sym typeface="Wingdings"/>
              </a:rPr>
              <a:t> diff between 3 groups at low EI......</a:t>
            </a:r>
            <a:endParaRPr lang="en-US" sz="1200" kern="1200" dirty="0" smtClean="0">
              <a:solidFill>
                <a:schemeClr val="tx1"/>
              </a:solidFill>
              <a:latin typeface="+mn-lt"/>
              <a:ea typeface="+mn-ea"/>
              <a:cs typeface="+mn-cs"/>
              <a:sym typeface="Wingdings"/>
            </a:endParaRPr>
          </a:p>
          <a:p>
            <a:pPr marL="171450" indent="-171450">
              <a:buFont typeface="Arial"/>
              <a:buChar char="•"/>
            </a:pPr>
            <a:r>
              <a:rPr lang="en-US" sz="1200" kern="1200" dirty="0" smtClean="0">
                <a:solidFill>
                  <a:schemeClr val="tx1"/>
                </a:solidFill>
                <a:latin typeface="+mn-lt"/>
                <a:ea typeface="+mn-ea"/>
                <a:cs typeface="+mn-cs"/>
                <a:sym typeface="Wingdings"/>
              </a:rPr>
              <a:t>Would expect this to be the same for each group as it refers</a:t>
            </a:r>
            <a:r>
              <a:rPr lang="en-US" sz="1200" kern="1200" baseline="0" dirty="0" smtClean="0">
                <a:solidFill>
                  <a:schemeClr val="tx1"/>
                </a:solidFill>
                <a:latin typeface="+mn-lt"/>
                <a:ea typeface="+mn-ea"/>
                <a:cs typeface="+mn-cs"/>
                <a:sym typeface="Wingdings"/>
              </a:rPr>
              <a:t> to the inherent difficulty of the task BUT what is important here is that subjective ratings indicate the perceived ICL of a task, which is shown to be affected by a learner's anxiety</a:t>
            </a:r>
            <a:endParaRPr lang="en-US" sz="1200" kern="1200" dirty="0" smtClean="0">
              <a:solidFill>
                <a:schemeClr val="tx1"/>
              </a:solidFill>
              <a:latin typeface="+mn-lt"/>
              <a:ea typeface="+mn-ea"/>
              <a:cs typeface="+mn-cs"/>
              <a:sym typeface="Wingdings"/>
            </a:endParaRPr>
          </a:p>
          <a:p>
            <a:pPr marL="171450" indent="-171450">
              <a:buFont typeface="Arial"/>
              <a:buChar char="•"/>
            </a:pPr>
            <a:r>
              <a:rPr lang="en-US" sz="1200" kern="1200" dirty="0" smtClean="0">
                <a:solidFill>
                  <a:schemeClr val="tx1"/>
                </a:solidFill>
                <a:latin typeface="+mn-lt"/>
                <a:ea typeface="+mn-ea"/>
                <a:cs typeface="+mn-cs"/>
                <a:sym typeface="Wingdings"/>
              </a:rPr>
              <a:t>In</a:t>
            </a:r>
            <a:r>
              <a:rPr lang="en-US" sz="1200" kern="1200" baseline="0" dirty="0" smtClean="0">
                <a:solidFill>
                  <a:schemeClr val="tx1"/>
                </a:solidFill>
                <a:latin typeface="+mn-lt"/>
                <a:ea typeface="+mn-ea"/>
                <a:cs typeface="+mn-cs"/>
                <a:sym typeface="Wingdings"/>
              </a:rPr>
              <a:t> addition, this graph shows</a:t>
            </a:r>
            <a:endParaRPr lang="en-US" sz="1200" kern="1200" dirty="0" smtClean="0">
              <a:solidFill>
                <a:schemeClr val="tx1"/>
              </a:solidFill>
              <a:latin typeface="+mn-lt"/>
              <a:ea typeface="+mn-ea"/>
              <a:cs typeface="+mn-cs"/>
              <a:sym typeface="Wingdings"/>
            </a:endParaRPr>
          </a:p>
          <a:p>
            <a:pPr marL="171450" indent="-171450">
              <a:buFont typeface="Arial"/>
              <a:buChar char="•"/>
            </a:pPr>
            <a:r>
              <a:rPr lang="en-US" sz="1200" kern="1200" dirty="0" smtClean="0">
                <a:solidFill>
                  <a:schemeClr val="tx1"/>
                </a:solidFill>
                <a:latin typeface="+mn-lt"/>
                <a:ea typeface="+mn-ea"/>
                <a:cs typeface="+mn-cs"/>
                <a:sym typeface="Wingdings"/>
              </a:rPr>
              <a:t>High anxiety </a:t>
            </a:r>
            <a:r>
              <a:rPr lang="en-US" sz="1200" kern="1200" dirty="0" smtClean="0">
                <a:solidFill>
                  <a:schemeClr val="tx1"/>
                </a:solidFill>
                <a:latin typeface="+mn-lt"/>
                <a:ea typeface="Wingdings"/>
                <a:cs typeface="Wingdings"/>
                <a:sym typeface="Wingdings"/>
              </a:rPr>
              <a:t></a:t>
            </a:r>
            <a:r>
              <a:rPr lang="en-US" sz="1200" kern="1200" dirty="0" smtClean="0">
                <a:solidFill>
                  <a:schemeClr val="tx1"/>
                </a:solidFill>
                <a:latin typeface="+mn-lt"/>
                <a:ea typeface="+mn-ea"/>
                <a:cs typeface="+mn-cs"/>
                <a:sym typeface="Wingdings"/>
              </a:rPr>
              <a:t> </a:t>
            </a:r>
            <a:r>
              <a:rPr lang="en-US" sz="1200" kern="1200" dirty="0" smtClean="0">
                <a:solidFill>
                  <a:schemeClr val="tx1"/>
                </a:solidFill>
                <a:latin typeface="+mn-lt"/>
                <a:ea typeface="Wingdings"/>
                <a:cs typeface="Wingdings"/>
                <a:sym typeface="Wingdings"/>
              </a:rPr>
              <a:t></a:t>
            </a:r>
            <a:r>
              <a:rPr lang="en-US" sz="1200" kern="1200" dirty="0" smtClean="0">
                <a:solidFill>
                  <a:schemeClr val="tx1"/>
                </a:solidFill>
                <a:latin typeface="+mn-lt"/>
                <a:ea typeface="+mn-ea"/>
                <a:cs typeface="+mn-cs"/>
                <a:sym typeface="Wingdings"/>
              </a:rPr>
              <a:t> ICL when using CLT non-compliant materials (even at low EI)</a:t>
            </a:r>
          </a:p>
          <a:p>
            <a:pPr marL="171450" indent="-171450">
              <a:buFont typeface="Arial"/>
              <a:buChar char="•"/>
            </a:pPr>
            <a:r>
              <a:rPr lang="en-US" sz="1200" kern="1200" dirty="0" smtClean="0">
                <a:solidFill>
                  <a:schemeClr val="tx1"/>
                </a:solidFill>
                <a:latin typeface="+mn-lt"/>
                <a:ea typeface="+mn-ea"/>
                <a:cs typeface="+mn-cs"/>
                <a:sym typeface="Wingdings"/>
              </a:rPr>
              <a:t>CLT</a:t>
            </a:r>
            <a:r>
              <a:rPr lang="en-US" sz="1200" kern="1200" baseline="0" dirty="0" smtClean="0">
                <a:solidFill>
                  <a:schemeClr val="tx1"/>
                </a:solidFill>
                <a:latin typeface="+mn-lt"/>
                <a:ea typeface="+mn-ea"/>
                <a:cs typeface="+mn-cs"/>
                <a:sym typeface="Wingdings"/>
              </a:rPr>
              <a:t> compliant materials </a:t>
            </a:r>
            <a:r>
              <a:rPr lang="en-US" sz="1200" kern="1200" baseline="0" dirty="0" smtClean="0">
                <a:solidFill>
                  <a:schemeClr val="tx1"/>
                </a:solidFill>
                <a:latin typeface="+mn-lt"/>
                <a:ea typeface="Wingdings"/>
                <a:cs typeface="Wingdings"/>
                <a:sym typeface="Wingdings"/>
              </a:rPr>
              <a:t></a:t>
            </a:r>
            <a:r>
              <a:rPr lang="en-US" sz="1200" kern="1200" baseline="0" dirty="0" smtClean="0">
                <a:solidFill>
                  <a:schemeClr val="tx1"/>
                </a:solidFill>
                <a:latin typeface="+mn-lt"/>
                <a:ea typeface="+mn-ea"/>
                <a:cs typeface="+mn-cs"/>
                <a:sym typeface="Wingdings"/>
              </a:rPr>
              <a:t> </a:t>
            </a:r>
            <a:r>
              <a:rPr lang="en-US" sz="1200" kern="1200" baseline="0" dirty="0" smtClean="0">
                <a:solidFill>
                  <a:schemeClr val="tx1"/>
                </a:solidFill>
                <a:latin typeface="+mn-lt"/>
                <a:ea typeface="Wingdings"/>
                <a:cs typeface="Wingdings"/>
                <a:sym typeface="Wingdings"/>
              </a:rPr>
              <a:t></a:t>
            </a:r>
            <a:r>
              <a:rPr lang="en-US" sz="1200" kern="1200" baseline="0" dirty="0" smtClean="0">
                <a:solidFill>
                  <a:schemeClr val="tx1"/>
                </a:solidFill>
                <a:latin typeface="+mn-lt"/>
                <a:ea typeface="+mn-ea"/>
                <a:cs typeface="+mn-cs"/>
                <a:sym typeface="Wingdings"/>
              </a:rPr>
              <a:t> ICL for high anxiety</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8630F727-A5F2-D849-B41A-F0C7BE0DD38F}" type="slidenum">
              <a:rPr lang="en-US" smtClean="0"/>
              <a:t>11</a:t>
            </a:fld>
            <a:endParaRPr lang="en-US"/>
          </a:p>
        </p:txBody>
      </p:sp>
    </p:spTree>
    <p:extLst>
      <p:ext uri="{BB962C8B-B14F-4D97-AF65-F5344CB8AC3E}">
        <p14:creationId xmlns:p14="http://schemas.microsoft.com/office/powerpoint/2010/main" val="35344738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r>
              <a:rPr lang="en-US" b="1" dirty="0" smtClean="0">
                <a:latin typeface="+mn-lt"/>
              </a:rPr>
              <a:t>KEY FINDING: </a:t>
            </a:r>
            <a:r>
              <a:rPr lang="en-US" sz="1200" b="1" kern="1200" baseline="0" dirty="0" smtClean="0">
                <a:solidFill>
                  <a:schemeClr val="tx1"/>
                </a:solidFill>
                <a:latin typeface="+mn-lt"/>
                <a:ea typeface="+mn-ea"/>
                <a:cs typeface="+mn-cs"/>
                <a:sym typeface="Wingdings"/>
              </a:rPr>
              <a:t>CCHA &gt; CNHA </a:t>
            </a:r>
            <a:r>
              <a:rPr lang="en-US" sz="1200" kern="1200" baseline="0" dirty="0" smtClean="0">
                <a:solidFill>
                  <a:schemeClr val="tx1"/>
                </a:solidFill>
                <a:latin typeface="+mn-lt"/>
                <a:ea typeface="+mn-ea"/>
                <a:cs typeface="+mn-cs"/>
                <a:sym typeface="Wingdings"/>
              </a:rPr>
              <a:t>- Finding significant at low and high EI</a:t>
            </a:r>
            <a:endParaRPr lang="en-US" dirty="0" smtClean="0">
              <a:latin typeface="+mn-lt"/>
            </a:endParaRPr>
          </a:p>
          <a:p>
            <a:endParaRPr lang="en-US" dirty="0" smtClean="0">
              <a:latin typeface="+mn-lt"/>
            </a:endParaRPr>
          </a:p>
          <a:p>
            <a:r>
              <a:rPr lang="en-US" dirty="0" smtClean="0">
                <a:latin typeface="+mn-lt"/>
              </a:rPr>
              <a:t>This graph also shows (as in previous research)</a:t>
            </a:r>
          </a:p>
          <a:p>
            <a:pPr marL="171450" indent="-171450">
              <a:buFont typeface="Arial"/>
              <a:buChar char="•"/>
            </a:pPr>
            <a:r>
              <a:rPr lang="en-US" dirty="0" smtClean="0">
                <a:latin typeface="+mn-lt"/>
                <a:ea typeface="Wingdings"/>
                <a:cs typeface="Wingdings"/>
                <a:sym typeface="Wingdings"/>
              </a:rPr>
              <a:t> element interactivity </a:t>
            </a:r>
            <a:r>
              <a:rPr lang="en-US" sz="1200" kern="1200" dirty="0" smtClean="0">
                <a:solidFill>
                  <a:schemeClr val="tx1"/>
                </a:solidFill>
                <a:latin typeface="+mn-lt"/>
                <a:ea typeface="+mn-ea"/>
                <a:cs typeface="+mn-cs"/>
                <a:sym typeface="Wingdings"/>
              </a:rPr>
              <a:t> </a:t>
            </a:r>
            <a:r>
              <a:rPr lang="en-US" sz="1200" kern="1200" dirty="0" smtClean="0">
                <a:solidFill>
                  <a:schemeClr val="tx1"/>
                </a:solidFill>
                <a:latin typeface="+mn-lt"/>
                <a:ea typeface="Wingdings"/>
                <a:cs typeface="Wingdings"/>
                <a:sym typeface="Wingdings"/>
              </a:rPr>
              <a:t> </a:t>
            </a:r>
            <a:r>
              <a:rPr lang="en-US" sz="1200" kern="1200" dirty="0" smtClean="0">
                <a:solidFill>
                  <a:schemeClr val="tx1"/>
                </a:solidFill>
                <a:latin typeface="+mn-lt"/>
                <a:ea typeface="+mn-ea"/>
                <a:cs typeface="+mn-cs"/>
                <a:sym typeface="Wingdings"/>
              </a:rPr>
              <a:t>GCL</a:t>
            </a:r>
          </a:p>
          <a:p>
            <a:pPr marL="171450" indent="-171450">
              <a:buFont typeface="Arial"/>
              <a:buChar char="•"/>
            </a:pPr>
            <a:r>
              <a:rPr lang="en-US" sz="1200" kern="1200" dirty="0" smtClean="0">
                <a:solidFill>
                  <a:schemeClr val="tx1"/>
                </a:solidFill>
                <a:latin typeface="+mn-lt"/>
                <a:ea typeface="+mn-ea"/>
                <a:cs typeface="+mn-cs"/>
                <a:sym typeface="Wingdings"/>
              </a:rPr>
              <a:t>CLT compliant instructions </a:t>
            </a:r>
            <a:r>
              <a:rPr lang="en-US" sz="1200" kern="1200" dirty="0" smtClean="0">
                <a:solidFill>
                  <a:schemeClr val="tx1"/>
                </a:solidFill>
                <a:latin typeface="+mn-lt"/>
                <a:ea typeface="Wingdings"/>
                <a:cs typeface="Wingdings"/>
                <a:sym typeface="Wingdings"/>
              </a:rPr>
              <a:t></a:t>
            </a:r>
            <a:r>
              <a:rPr lang="en-US" sz="1200" kern="1200" dirty="0" smtClean="0">
                <a:solidFill>
                  <a:schemeClr val="tx1"/>
                </a:solidFill>
                <a:latin typeface="+mn-lt"/>
                <a:ea typeface="+mn-ea"/>
                <a:cs typeface="+mn-cs"/>
                <a:sym typeface="Wingdings"/>
              </a:rPr>
              <a:t> </a:t>
            </a:r>
            <a:r>
              <a:rPr lang="en-US" sz="1200" kern="1200" dirty="0" smtClean="0">
                <a:solidFill>
                  <a:schemeClr val="tx1"/>
                </a:solidFill>
                <a:latin typeface="+mn-lt"/>
                <a:ea typeface="Wingdings"/>
                <a:cs typeface="Wingdings"/>
                <a:sym typeface="Wingdings"/>
              </a:rPr>
              <a:t> GCL</a:t>
            </a:r>
          </a:p>
          <a:p>
            <a:pPr marL="171450" indent="-171450">
              <a:buFont typeface="Arial"/>
              <a:buChar char="•"/>
            </a:pPr>
            <a:r>
              <a:rPr lang="en-US" sz="1200" kern="1200" dirty="0" smtClean="0">
                <a:solidFill>
                  <a:schemeClr val="tx1"/>
                </a:solidFill>
                <a:latin typeface="+mn-lt"/>
                <a:ea typeface="+mn-ea"/>
                <a:cs typeface="+mn-cs"/>
                <a:sym typeface="Wingdings"/>
              </a:rPr>
              <a:t>In</a:t>
            </a:r>
            <a:r>
              <a:rPr lang="en-US" sz="1200" kern="1200" baseline="0" dirty="0" smtClean="0">
                <a:solidFill>
                  <a:schemeClr val="tx1"/>
                </a:solidFill>
                <a:latin typeface="+mn-lt"/>
                <a:ea typeface="+mn-ea"/>
                <a:cs typeface="+mn-cs"/>
                <a:sym typeface="Wingdings"/>
              </a:rPr>
              <a:t> addition, this graph shows</a:t>
            </a:r>
            <a:endParaRPr lang="en-US" sz="1200" kern="1200" dirty="0" smtClean="0">
              <a:solidFill>
                <a:schemeClr val="tx1"/>
              </a:solidFill>
              <a:latin typeface="+mn-lt"/>
              <a:ea typeface="+mn-ea"/>
              <a:cs typeface="+mn-cs"/>
              <a:sym typeface="Wingdings"/>
            </a:endParaRPr>
          </a:p>
          <a:p>
            <a:pPr marL="171450" indent="-171450">
              <a:buFont typeface="Arial"/>
              <a:buChar char="•"/>
            </a:pPr>
            <a:r>
              <a:rPr lang="en-US" sz="1200" kern="1200" dirty="0" smtClean="0">
                <a:solidFill>
                  <a:schemeClr val="tx1"/>
                </a:solidFill>
                <a:latin typeface="+mn-lt"/>
                <a:ea typeface="+mn-ea"/>
                <a:cs typeface="+mn-cs"/>
                <a:sym typeface="Wingdings"/>
              </a:rPr>
              <a:t>High anxiety </a:t>
            </a:r>
            <a:r>
              <a:rPr lang="en-US" sz="1200" kern="1200" dirty="0" smtClean="0">
                <a:solidFill>
                  <a:schemeClr val="tx1"/>
                </a:solidFill>
                <a:latin typeface="+mn-lt"/>
                <a:ea typeface="Wingdings"/>
                <a:cs typeface="Wingdings"/>
                <a:sym typeface="Wingdings"/>
              </a:rPr>
              <a:t></a:t>
            </a:r>
            <a:r>
              <a:rPr lang="en-US" sz="1200" kern="1200" dirty="0" smtClean="0">
                <a:solidFill>
                  <a:schemeClr val="tx1"/>
                </a:solidFill>
                <a:latin typeface="+mn-lt"/>
                <a:ea typeface="+mn-ea"/>
                <a:cs typeface="+mn-cs"/>
                <a:sym typeface="Wingdings"/>
              </a:rPr>
              <a:t> </a:t>
            </a:r>
            <a:r>
              <a:rPr lang="en-US" sz="1200" kern="1200" dirty="0" smtClean="0">
                <a:solidFill>
                  <a:schemeClr val="tx1"/>
                </a:solidFill>
                <a:latin typeface="+mn-lt"/>
                <a:ea typeface="Wingdings"/>
                <a:cs typeface="Wingdings"/>
                <a:sym typeface="Wingdings"/>
              </a:rPr>
              <a:t></a:t>
            </a:r>
            <a:r>
              <a:rPr lang="en-US" sz="1200" kern="1200" dirty="0" smtClean="0">
                <a:solidFill>
                  <a:schemeClr val="tx1"/>
                </a:solidFill>
                <a:latin typeface="+mn-lt"/>
                <a:ea typeface="+mn-ea"/>
                <a:cs typeface="+mn-cs"/>
                <a:sym typeface="Wingdings"/>
              </a:rPr>
              <a:t> GCL when using CLT compliant materials</a:t>
            </a:r>
            <a:r>
              <a:rPr lang="en-US" sz="1200" kern="1200" baseline="0" dirty="0" smtClean="0">
                <a:solidFill>
                  <a:schemeClr val="tx1"/>
                </a:solidFill>
                <a:latin typeface="+mn-lt"/>
                <a:ea typeface="+mn-ea"/>
                <a:cs typeface="+mn-cs"/>
                <a:sym typeface="Wingdings"/>
              </a:rPr>
              <a:t> ONLY</a:t>
            </a:r>
            <a:endParaRPr lang="en-US" sz="1200" kern="1200" dirty="0" smtClean="0">
              <a:solidFill>
                <a:schemeClr val="tx1"/>
              </a:solidFill>
              <a:latin typeface="+mn-lt"/>
              <a:ea typeface="+mn-ea"/>
              <a:cs typeface="+mn-cs"/>
              <a:sym typeface="Wingdings"/>
            </a:endParaRPr>
          </a:p>
          <a:p>
            <a:pPr marL="171450" indent="-171450">
              <a:buFont typeface="Arial"/>
              <a:buChar char="•"/>
            </a:pPr>
            <a:r>
              <a:rPr lang="en-US" sz="1200" kern="1200" dirty="0" smtClean="0">
                <a:solidFill>
                  <a:schemeClr val="tx1"/>
                </a:solidFill>
                <a:latin typeface="+mn-lt"/>
                <a:ea typeface="+mn-ea"/>
                <a:cs typeface="+mn-cs"/>
                <a:sym typeface="Wingdings"/>
              </a:rPr>
              <a:t>CLT</a:t>
            </a:r>
            <a:r>
              <a:rPr lang="en-US" sz="1200" kern="1200" baseline="0" dirty="0" smtClean="0">
                <a:solidFill>
                  <a:schemeClr val="tx1"/>
                </a:solidFill>
                <a:latin typeface="+mn-lt"/>
                <a:ea typeface="+mn-ea"/>
                <a:cs typeface="+mn-cs"/>
                <a:sym typeface="Wingdings"/>
              </a:rPr>
              <a:t> compliant materials </a:t>
            </a:r>
            <a:r>
              <a:rPr lang="en-US" sz="1200" kern="1200" baseline="0" dirty="0" smtClean="0">
                <a:solidFill>
                  <a:schemeClr val="tx1"/>
                </a:solidFill>
                <a:latin typeface="+mn-lt"/>
                <a:ea typeface="Wingdings"/>
                <a:cs typeface="Wingdings"/>
                <a:sym typeface="Wingdings"/>
              </a:rPr>
              <a:t></a:t>
            </a:r>
            <a:r>
              <a:rPr lang="en-US" sz="1200" kern="1200" baseline="0" dirty="0" smtClean="0">
                <a:solidFill>
                  <a:schemeClr val="tx1"/>
                </a:solidFill>
                <a:latin typeface="+mn-lt"/>
                <a:ea typeface="+mn-ea"/>
                <a:cs typeface="+mn-cs"/>
                <a:sym typeface="Wingdings"/>
              </a:rPr>
              <a:t> </a:t>
            </a:r>
            <a:r>
              <a:rPr lang="en-US" sz="1200" kern="1200" baseline="0" dirty="0" smtClean="0">
                <a:solidFill>
                  <a:schemeClr val="tx1"/>
                </a:solidFill>
                <a:latin typeface="+mn-lt"/>
                <a:ea typeface="Wingdings"/>
                <a:cs typeface="Wingdings"/>
                <a:sym typeface="Wingdings"/>
              </a:rPr>
              <a:t></a:t>
            </a:r>
            <a:r>
              <a:rPr lang="en-US" sz="1200" kern="1200" baseline="0" dirty="0" smtClean="0">
                <a:solidFill>
                  <a:schemeClr val="tx1"/>
                </a:solidFill>
                <a:latin typeface="+mn-lt"/>
                <a:ea typeface="+mn-ea"/>
                <a:cs typeface="+mn-cs"/>
                <a:sym typeface="Wingdings"/>
              </a:rPr>
              <a:t> GCL for high anxiety</a:t>
            </a:r>
          </a:p>
          <a:p>
            <a:r>
              <a:rPr lang="en-US" dirty="0" smtClean="0">
                <a:latin typeface="+mn-lt"/>
              </a:rPr>
              <a:t>Investment of germane resources may or may not be necessary by CCHA at low EI – invest because they are anxious. BUT important point is that they have working memory resources available despite their anxiety</a:t>
            </a:r>
            <a:endParaRPr lang="en-US" dirty="0">
              <a:latin typeface="+mn-lt"/>
            </a:endParaRPr>
          </a:p>
        </p:txBody>
      </p:sp>
      <p:sp>
        <p:nvSpPr>
          <p:cNvPr id="4" name="Slide Number Placeholder 3"/>
          <p:cNvSpPr>
            <a:spLocks noGrp="1"/>
          </p:cNvSpPr>
          <p:nvPr>
            <p:ph type="sldNum" sz="quarter" idx="10"/>
          </p:nvPr>
        </p:nvSpPr>
        <p:spPr/>
        <p:txBody>
          <a:bodyPr/>
          <a:lstStyle/>
          <a:p>
            <a:fld id="{8630F727-A5F2-D849-B41A-F0C7BE0DD38F}" type="slidenum">
              <a:rPr lang="en-US" smtClean="0"/>
              <a:t>12</a:t>
            </a:fld>
            <a:endParaRPr lang="en-US"/>
          </a:p>
        </p:txBody>
      </p:sp>
    </p:spTree>
    <p:extLst>
      <p:ext uri="{BB962C8B-B14F-4D97-AF65-F5344CB8AC3E}">
        <p14:creationId xmlns:p14="http://schemas.microsoft.com/office/powerpoint/2010/main" val="1630118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30F727-A5F2-D849-B41A-F0C7BE0DD38F}" type="slidenum">
              <a:rPr lang="en-US" smtClean="0"/>
              <a:t>13</a:t>
            </a:fld>
            <a:endParaRPr lang="en-US"/>
          </a:p>
        </p:txBody>
      </p:sp>
    </p:spTree>
    <p:extLst>
      <p:ext uri="{BB962C8B-B14F-4D97-AF65-F5344CB8AC3E}">
        <p14:creationId xmlns:p14="http://schemas.microsoft.com/office/powerpoint/2010/main" val="41422439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latin typeface="+mn-lt"/>
              </a:rPr>
              <a:t>KEY FINDING: </a:t>
            </a:r>
            <a:r>
              <a:rPr lang="en-US" sz="1200" b="1" kern="1200" baseline="0" dirty="0" smtClean="0">
                <a:solidFill>
                  <a:schemeClr val="tx1"/>
                </a:solidFill>
                <a:latin typeface="+mn-lt"/>
                <a:ea typeface="+mn-ea"/>
                <a:cs typeface="+mn-cs"/>
                <a:sym typeface="Wingdings"/>
              </a:rPr>
              <a:t>CCHA &lt; CNHA </a:t>
            </a:r>
            <a:r>
              <a:rPr lang="en-US" sz="1200" kern="1200" baseline="0" dirty="0" smtClean="0">
                <a:solidFill>
                  <a:schemeClr val="tx1"/>
                </a:solidFill>
                <a:latin typeface="+mn-lt"/>
                <a:ea typeface="+mn-ea"/>
                <a:cs typeface="+mn-cs"/>
                <a:sym typeface="Wingdings"/>
              </a:rPr>
              <a:t>- Finding significant at high EI only</a:t>
            </a:r>
            <a:endParaRPr lang="en-US" dirty="0" smtClean="0">
              <a:latin typeface="+mn-lt"/>
            </a:endParaRPr>
          </a:p>
          <a:p>
            <a:endParaRPr lang="en-US" dirty="0" smtClean="0">
              <a:latin typeface="+mn-lt"/>
            </a:endParaRPr>
          </a:p>
          <a:p>
            <a:r>
              <a:rPr lang="en-US" dirty="0" smtClean="0">
                <a:latin typeface="+mn-lt"/>
              </a:rPr>
              <a:t>This graph also shows (as in previous research)</a:t>
            </a:r>
          </a:p>
          <a:p>
            <a:pPr marL="171450" indent="-171450">
              <a:buFont typeface="Arial"/>
              <a:buChar char="•"/>
            </a:pPr>
            <a:r>
              <a:rPr lang="en-US" dirty="0" smtClean="0">
                <a:latin typeface="+mn-lt"/>
                <a:ea typeface="Wingdings"/>
                <a:cs typeface="Wingdings"/>
                <a:sym typeface="Wingdings"/>
              </a:rPr>
              <a:t> element interactivity </a:t>
            </a:r>
            <a:r>
              <a:rPr lang="en-US" sz="1200" kern="1200" dirty="0" smtClean="0">
                <a:solidFill>
                  <a:schemeClr val="tx1"/>
                </a:solidFill>
                <a:latin typeface="+mn-lt"/>
                <a:ea typeface="+mn-ea"/>
                <a:cs typeface="+mn-cs"/>
                <a:sym typeface="Wingdings"/>
              </a:rPr>
              <a:t> </a:t>
            </a:r>
            <a:r>
              <a:rPr lang="en-US" sz="1200" kern="1200" dirty="0" smtClean="0">
                <a:solidFill>
                  <a:schemeClr val="tx1"/>
                </a:solidFill>
                <a:latin typeface="+mn-lt"/>
                <a:ea typeface="Wingdings"/>
                <a:cs typeface="Wingdings"/>
                <a:sym typeface="Wingdings"/>
              </a:rPr>
              <a:t> </a:t>
            </a:r>
            <a:r>
              <a:rPr lang="en-US" sz="1200" kern="1200" dirty="0" smtClean="0">
                <a:solidFill>
                  <a:schemeClr val="tx1"/>
                </a:solidFill>
                <a:latin typeface="+mn-lt"/>
                <a:ea typeface="+mn-ea"/>
                <a:cs typeface="+mn-cs"/>
                <a:sym typeface="Wingdings"/>
              </a:rPr>
              <a:t>anxiety</a:t>
            </a:r>
          </a:p>
          <a:p>
            <a:pPr marL="171450" indent="-171450">
              <a:buFont typeface="Arial"/>
              <a:buChar char="•"/>
            </a:pPr>
            <a:r>
              <a:rPr lang="en-US" sz="1200" kern="1200" dirty="0" smtClean="0">
                <a:solidFill>
                  <a:schemeClr val="tx1"/>
                </a:solidFill>
                <a:latin typeface="+mn-lt"/>
                <a:ea typeface="+mn-ea"/>
                <a:cs typeface="+mn-cs"/>
                <a:sym typeface="Wingdings"/>
              </a:rPr>
              <a:t>In</a:t>
            </a:r>
            <a:r>
              <a:rPr lang="en-US" sz="1200" kern="1200" baseline="0" dirty="0" smtClean="0">
                <a:solidFill>
                  <a:schemeClr val="tx1"/>
                </a:solidFill>
                <a:latin typeface="+mn-lt"/>
                <a:ea typeface="+mn-ea"/>
                <a:cs typeface="+mn-cs"/>
                <a:sym typeface="Wingdings"/>
              </a:rPr>
              <a:t> addition, this graph shows</a:t>
            </a:r>
            <a:endParaRPr lang="en-US" sz="1200" kern="1200" dirty="0" smtClean="0">
              <a:solidFill>
                <a:schemeClr val="tx1"/>
              </a:solidFill>
              <a:latin typeface="+mn-lt"/>
              <a:ea typeface="+mn-ea"/>
              <a:cs typeface="+mn-cs"/>
              <a:sym typeface="Wingdings"/>
            </a:endParaRPr>
          </a:p>
          <a:p>
            <a:pPr marL="171450" indent="-171450">
              <a:buFont typeface="Arial"/>
              <a:buChar char="•"/>
            </a:pPr>
            <a:r>
              <a:rPr lang="en-US" sz="1200" kern="1200" dirty="0" smtClean="0">
                <a:solidFill>
                  <a:schemeClr val="tx1"/>
                </a:solidFill>
                <a:latin typeface="+mn-lt"/>
                <a:ea typeface="+mn-ea"/>
                <a:cs typeface="+mn-cs"/>
                <a:sym typeface="Wingdings"/>
              </a:rPr>
              <a:t>High anxiety </a:t>
            </a:r>
            <a:r>
              <a:rPr lang="en-US" sz="1200" kern="1200" dirty="0" smtClean="0">
                <a:solidFill>
                  <a:schemeClr val="tx1"/>
                </a:solidFill>
                <a:latin typeface="+mn-lt"/>
                <a:ea typeface="Wingdings"/>
                <a:cs typeface="Wingdings"/>
                <a:sym typeface="Wingdings"/>
              </a:rPr>
              <a:t></a:t>
            </a:r>
            <a:r>
              <a:rPr lang="en-US" sz="1200" kern="1200" dirty="0" smtClean="0">
                <a:solidFill>
                  <a:schemeClr val="tx1"/>
                </a:solidFill>
                <a:latin typeface="+mn-lt"/>
                <a:ea typeface="+mn-ea"/>
                <a:cs typeface="+mn-cs"/>
                <a:sym typeface="Wingdings"/>
              </a:rPr>
              <a:t> </a:t>
            </a:r>
            <a:r>
              <a:rPr lang="en-US" sz="1200" kern="1200" dirty="0" smtClean="0">
                <a:solidFill>
                  <a:schemeClr val="tx1"/>
                </a:solidFill>
                <a:latin typeface="+mn-lt"/>
                <a:ea typeface="Wingdings"/>
                <a:cs typeface="Wingdings"/>
                <a:sym typeface="Wingdings"/>
              </a:rPr>
              <a:t></a:t>
            </a:r>
            <a:r>
              <a:rPr lang="en-US" sz="1200" kern="1200" dirty="0" smtClean="0">
                <a:solidFill>
                  <a:schemeClr val="tx1"/>
                </a:solidFill>
                <a:latin typeface="+mn-lt"/>
                <a:ea typeface="+mn-ea"/>
                <a:cs typeface="+mn-cs"/>
                <a:sym typeface="Wingdings"/>
              </a:rPr>
              <a:t> anxiety when using CLT non-compliant materials (other differences due to baseline </a:t>
            </a:r>
            <a:r>
              <a:rPr lang="en-US" sz="1200" kern="1200" dirty="0" err="1" smtClean="0">
                <a:solidFill>
                  <a:schemeClr val="tx1"/>
                </a:solidFill>
                <a:latin typeface="+mn-lt"/>
                <a:ea typeface="+mn-ea"/>
                <a:cs typeface="+mn-cs"/>
                <a:sym typeface="Wingdings"/>
              </a:rPr>
              <a:t>maths</a:t>
            </a:r>
            <a:r>
              <a:rPr lang="en-US" sz="1200" kern="1200" dirty="0" smtClean="0">
                <a:solidFill>
                  <a:schemeClr val="tx1"/>
                </a:solidFill>
                <a:latin typeface="+mn-lt"/>
                <a:ea typeface="+mn-ea"/>
                <a:cs typeface="+mn-cs"/>
                <a:sym typeface="Wingdings"/>
              </a:rPr>
              <a:t> anxiety of learner)</a:t>
            </a:r>
          </a:p>
          <a:p>
            <a:pPr marL="171450" indent="-171450">
              <a:buFont typeface="Arial"/>
              <a:buChar char="•"/>
            </a:pPr>
            <a:r>
              <a:rPr lang="en-US" sz="1200" kern="1200" dirty="0" smtClean="0">
                <a:solidFill>
                  <a:schemeClr val="tx1"/>
                </a:solidFill>
                <a:latin typeface="+mn-lt"/>
                <a:ea typeface="+mn-ea"/>
                <a:cs typeface="+mn-cs"/>
                <a:sym typeface="Wingdings"/>
              </a:rPr>
              <a:t>CLT</a:t>
            </a:r>
            <a:r>
              <a:rPr lang="en-US" sz="1200" kern="1200" baseline="0" dirty="0" smtClean="0">
                <a:solidFill>
                  <a:schemeClr val="tx1"/>
                </a:solidFill>
                <a:latin typeface="+mn-lt"/>
                <a:ea typeface="+mn-ea"/>
                <a:cs typeface="+mn-cs"/>
                <a:sym typeface="Wingdings"/>
              </a:rPr>
              <a:t> compliant materials </a:t>
            </a:r>
            <a:r>
              <a:rPr lang="en-US" sz="1200" kern="1200" baseline="0" dirty="0" smtClean="0">
                <a:solidFill>
                  <a:schemeClr val="tx1"/>
                </a:solidFill>
                <a:latin typeface="+mn-lt"/>
                <a:ea typeface="Wingdings"/>
                <a:cs typeface="Wingdings"/>
                <a:sym typeface="Wingdings"/>
              </a:rPr>
              <a:t>do not contribute further to the anxiety levels of learners</a:t>
            </a:r>
            <a:endParaRPr lang="en-US" sz="1200" kern="1200" baseline="0" dirty="0" smtClean="0">
              <a:solidFill>
                <a:schemeClr val="tx1"/>
              </a:solidFill>
              <a:latin typeface="+mn-lt"/>
              <a:ea typeface="+mn-ea"/>
              <a:cs typeface="+mn-cs"/>
              <a:sym typeface="Wingdings"/>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8630F727-A5F2-D849-B41A-F0C7BE0DD38F}" type="slidenum">
              <a:rPr lang="en-US" smtClean="0"/>
              <a:t>14</a:t>
            </a:fld>
            <a:endParaRPr lang="en-US"/>
          </a:p>
        </p:txBody>
      </p:sp>
    </p:spTree>
    <p:extLst>
      <p:ext uri="{BB962C8B-B14F-4D97-AF65-F5344CB8AC3E}">
        <p14:creationId xmlns:p14="http://schemas.microsoft.com/office/powerpoint/2010/main" val="15889739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Initial</a:t>
            </a:r>
            <a:r>
              <a:rPr lang="en-US" baseline="0" dirty="0" smtClean="0"/>
              <a:t> investigation of these two variables indicate a significant positive correlation.</a:t>
            </a:r>
          </a:p>
          <a:p>
            <a:r>
              <a:rPr lang="en-US" baseline="0" dirty="0" smtClean="0"/>
              <a:t>2. Evident in higher performance scores, lower ECL, lower ICL, higher GCL and lower task anxiety.</a:t>
            </a:r>
          </a:p>
          <a:p>
            <a:r>
              <a:rPr lang="en-US" baseline="0" dirty="0" smtClean="0"/>
              <a:t>3. All significant at low and high (except task anxiety)</a:t>
            </a:r>
            <a:endParaRPr lang="en-US" dirty="0"/>
          </a:p>
        </p:txBody>
      </p:sp>
      <p:sp>
        <p:nvSpPr>
          <p:cNvPr id="4" name="Slide Number Placeholder 3"/>
          <p:cNvSpPr>
            <a:spLocks noGrp="1"/>
          </p:cNvSpPr>
          <p:nvPr>
            <p:ph type="sldNum" sz="quarter" idx="10"/>
          </p:nvPr>
        </p:nvSpPr>
        <p:spPr/>
        <p:txBody>
          <a:bodyPr/>
          <a:lstStyle/>
          <a:p>
            <a:fld id="{8630F727-A5F2-D849-B41A-F0C7BE0DD38F}" type="slidenum">
              <a:rPr lang="en-US" smtClean="0"/>
              <a:t>15</a:t>
            </a:fld>
            <a:endParaRPr lang="en-US"/>
          </a:p>
        </p:txBody>
      </p:sp>
    </p:spTree>
    <p:extLst>
      <p:ext uri="{BB962C8B-B14F-4D97-AF65-F5344CB8AC3E}">
        <p14:creationId xmlns:p14="http://schemas.microsoft.com/office/powerpoint/2010/main" val="4030951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AU" sz="1200" kern="1200" dirty="0" smtClean="0">
                <a:solidFill>
                  <a:schemeClr val="tx1"/>
                </a:solidFill>
                <a:effectLst/>
                <a:latin typeface="+mn-lt"/>
                <a:ea typeface="+mn-ea"/>
                <a:cs typeface="+mn-cs"/>
              </a:rPr>
              <a:t>These findings confirm a relationship between anxiety and cognitive load. Highly anxious learners report greater cognitive load associated with maths tasks than low anxious learners. This occurs as a result of anxiety utilising working memory resources unconnected to the learning task. The use of instructional materials designed in accordance with Cognitive Load Theory was able to successfully reduce the cognitive load associated with a task for highly anxious students and therefore improve performance. The use of these materials also encouraged the investment of germane resources. In addition, as some of the limited working memory resources are expended due to anxiety, these materials were found to be beneficial to highly anxious learners for both simple and complex tasks. </a:t>
            </a:r>
            <a:endParaRPr lang="en-US" dirty="0"/>
          </a:p>
        </p:txBody>
      </p:sp>
      <p:sp>
        <p:nvSpPr>
          <p:cNvPr id="4" name="Slide Number Placeholder 3"/>
          <p:cNvSpPr>
            <a:spLocks noGrp="1"/>
          </p:cNvSpPr>
          <p:nvPr>
            <p:ph type="sldNum" sz="quarter" idx="10"/>
          </p:nvPr>
        </p:nvSpPr>
        <p:spPr/>
        <p:txBody>
          <a:bodyPr/>
          <a:lstStyle/>
          <a:p>
            <a:fld id="{8630F727-A5F2-D849-B41A-F0C7BE0DD38F}" type="slidenum">
              <a:rPr lang="en-US" smtClean="0"/>
              <a:t>16</a:t>
            </a:fld>
            <a:endParaRPr lang="en-US"/>
          </a:p>
        </p:txBody>
      </p:sp>
    </p:spTree>
    <p:extLst>
      <p:ext uri="{BB962C8B-B14F-4D97-AF65-F5344CB8AC3E}">
        <p14:creationId xmlns:p14="http://schemas.microsoft.com/office/powerpoint/2010/main" val="26787243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Findings related to expertise in thesis suggest development of expertise does</a:t>
            </a:r>
            <a:r>
              <a:rPr lang="en-US" baseline="0" dirty="0" smtClean="0"/>
              <a:t> effectively reduce learner anxiety</a:t>
            </a:r>
          </a:p>
          <a:p>
            <a:pPr marL="228600" indent="-228600">
              <a:buAutoNum type="arabicPeriod"/>
            </a:pPr>
            <a:r>
              <a:rPr lang="en-US" baseline="0" dirty="0" smtClean="0"/>
              <a:t>Further investigation of the relationship shown in this research</a:t>
            </a:r>
          </a:p>
          <a:p>
            <a:pPr marL="228600" indent="-228600">
              <a:buAutoNum type="arabicPeriod"/>
            </a:pPr>
            <a:r>
              <a:rPr lang="en-US" baseline="0" dirty="0" smtClean="0"/>
              <a:t>Worked example effect only investigated here</a:t>
            </a:r>
          </a:p>
          <a:p>
            <a:pPr marL="228600" indent="-228600">
              <a:buAutoNum type="arabicPeriod"/>
            </a:pPr>
            <a:r>
              <a:rPr lang="en-US" baseline="0" dirty="0" smtClean="0"/>
              <a:t>Instruction in the domain of </a:t>
            </a:r>
            <a:r>
              <a:rPr lang="en-US" baseline="0" dirty="0" err="1" smtClean="0"/>
              <a:t>maths</a:t>
            </a:r>
            <a:r>
              <a:rPr lang="en-US" baseline="0" dirty="0" smtClean="0"/>
              <a:t> investigated here</a:t>
            </a:r>
          </a:p>
          <a:p>
            <a:pPr marL="228600" indent="-228600">
              <a:buAutoNum type="arabicPeriod"/>
            </a:pPr>
            <a:r>
              <a:rPr lang="en-US" baseline="0" dirty="0" smtClean="0"/>
              <a:t>Gender known to be a key factor in </a:t>
            </a:r>
            <a:r>
              <a:rPr lang="en-US" baseline="0" dirty="0" err="1" smtClean="0"/>
              <a:t>maths</a:t>
            </a:r>
            <a:r>
              <a:rPr lang="en-US" baseline="0" dirty="0" smtClean="0"/>
              <a:t> instruction and </a:t>
            </a:r>
            <a:r>
              <a:rPr lang="en-US" baseline="0" dirty="0" err="1" smtClean="0"/>
              <a:t>maths</a:t>
            </a:r>
            <a:r>
              <a:rPr lang="en-US" baseline="0" dirty="0" smtClean="0"/>
              <a:t> anxiety</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Teacher anxiety known to be a key factor in development of </a:t>
            </a:r>
            <a:r>
              <a:rPr lang="en-US" baseline="0" dirty="0" err="1" smtClean="0"/>
              <a:t>maths</a:t>
            </a:r>
            <a:r>
              <a:rPr lang="en-US" baseline="0" dirty="0" smtClean="0"/>
              <a:t> anxiety in students. </a:t>
            </a:r>
            <a:r>
              <a:rPr lang="en-AU" sz="1200" kern="1200" dirty="0" smtClean="0">
                <a:solidFill>
                  <a:schemeClr val="tx1"/>
                </a:solidFill>
                <a:effectLst/>
                <a:latin typeface="+mn-lt"/>
                <a:ea typeface="+mn-ea"/>
                <a:cs typeface="+mn-cs"/>
              </a:rPr>
              <a:t>The implications of these findings have relevance for both students and teachers who experience anxiety associated with a learning task. </a:t>
            </a:r>
          </a:p>
          <a:p>
            <a:pPr marL="0" marR="0" indent="0" algn="l" defTabSz="457200" rtl="0" eaLnBrk="1" fontAlgn="auto" latinLnBrk="0" hangingPunct="1">
              <a:lnSpc>
                <a:spcPct val="100000"/>
              </a:lnSpc>
              <a:spcBef>
                <a:spcPts val="0"/>
              </a:spcBef>
              <a:spcAft>
                <a:spcPts val="0"/>
              </a:spcAft>
              <a:buClrTx/>
              <a:buSzTx/>
              <a:buFontTx/>
              <a:buNone/>
              <a:tabLst/>
              <a:defRPr/>
            </a:pPr>
            <a:endParaRPr lang="en-AU"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AU" sz="1200" kern="1200" dirty="0" smtClean="0">
                <a:solidFill>
                  <a:schemeClr val="tx1"/>
                </a:solidFill>
                <a:effectLst/>
                <a:latin typeface="+mn-lt"/>
                <a:ea typeface="+mn-ea"/>
                <a:cs typeface="+mn-cs"/>
              </a:rPr>
              <a:t>This research suggests there is a need for further investigation into affective influences on learning, such as academic-related anxiety. Instructional design must take into account limited WM resources as this impacts the amount of information that can be processed simultaneously, and is compromised by anxiety. In relation to CLT specifically, this includes the appropriate and beneficial practice of utilisation CLT compliant instructions. </a:t>
            </a:r>
          </a:p>
          <a:p>
            <a:pPr marL="0" marR="0" indent="0" algn="l" defTabSz="457200" rtl="0" eaLnBrk="1" fontAlgn="auto" latinLnBrk="0" hangingPunct="1">
              <a:lnSpc>
                <a:spcPct val="100000"/>
              </a:lnSpc>
              <a:spcBef>
                <a:spcPts val="0"/>
              </a:spcBef>
              <a:spcAft>
                <a:spcPts val="0"/>
              </a:spcAft>
              <a:buClrTx/>
              <a:buSzTx/>
              <a:buFontTx/>
              <a:buNone/>
              <a:tabLst/>
              <a:defRPr/>
            </a:pPr>
            <a:endParaRPr lang="en-AU"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AU" sz="1200" kern="1200" dirty="0" smtClean="0">
                <a:solidFill>
                  <a:schemeClr val="tx1"/>
                </a:solidFill>
                <a:effectLst/>
                <a:latin typeface="+mn-lt"/>
                <a:ea typeface="+mn-ea"/>
                <a:cs typeface="+mn-cs"/>
              </a:rPr>
              <a:t>Finally, like to thank Prof Jan Wright and Prof Fred </a:t>
            </a:r>
            <a:r>
              <a:rPr lang="en-AU" sz="1200" kern="1200" dirty="0" err="1" smtClean="0">
                <a:solidFill>
                  <a:schemeClr val="tx1"/>
                </a:solidFill>
                <a:effectLst/>
                <a:latin typeface="+mn-lt"/>
                <a:ea typeface="+mn-ea"/>
                <a:cs typeface="+mn-cs"/>
              </a:rPr>
              <a:t>Paas</a:t>
            </a:r>
            <a:r>
              <a:rPr lang="en-AU" sz="1200" kern="1200" dirty="0" smtClean="0">
                <a:solidFill>
                  <a:schemeClr val="tx1"/>
                </a:solidFill>
                <a:effectLst/>
                <a:latin typeface="+mn-lt"/>
                <a:ea typeface="+mn-ea"/>
                <a:cs typeface="+mn-cs"/>
              </a:rPr>
              <a:t> for their help and support with my research</a:t>
            </a:r>
          </a:p>
          <a:p>
            <a:endParaRPr lang="en-US" dirty="0" smtClean="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8630F727-A5F2-D849-B41A-F0C7BE0DD38F}" type="slidenum">
              <a:rPr lang="en-US" smtClean="0"/>
              <a:t>17</a:t>
            </a:fld>
            <a:endParaRPr lang="en-US"/>
          </a:p>
        </p:txBody>
      </p:sp>
    </p:spTree>
    <p:extLst>
      <p:ext uri="{BB962C8B-B14F-4D97-AF65-F5344CB8AC3E}">
        <p14:creationId xmlns:p14="http://schemas.microsoft.com/office/powerpoint/2010/main" val="925907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Maths</a:t>
            </a:r>
            <a:r>
              <a:rPr lang="en-US" dirty="0" smtClean="0"/>
              <a:t> instruction</a:t>
            </a:r>
            <a:r>
              <a:rPr lang="en-US" baseline="0" dirty="0" smtClean="0"/>
              <a:t> + CLT </a:t>
            </a:r>
            <a:r>
              <a:rPr lang="en-US" baseline="0" dirty="0" smtClean="0">
                <a:sym typeface="Wingdings"/>
              </a:rPr>
              <a:t> design principles to </a:t>
            </a:r>
            <a:r>
              <a:rPr lang="en-US" baseline="0" dirty="0" err="1" smtClean="0">
                <a:sym typeface="Wingdings"/>
              </a:rPr>
              <a:t>optimise</a:t>
            </a:r>
            <a:r>
              <a:rPr lang="en-US" baseline="0" dirty="0" smtClean="0">
                <a:sym typeface="Wingdings"/>
              </a:rPr>
              <a:t> limited </a:t>
            </a:r>
            <a:r>
              <a:rPr lang="en-US" baseline="0" dirty="0" err="1" smtClean="0">
                <a:sym typeface="Wingdings"/>
              </a:rPr>
              <a:t>wm</a:t>
            </a:r>
            <a:r>
              <a:rPr lang="en-US" baseline="0" dirty="0" smtClean="0">
                <a:sym typeface="Wingdings"/>
              </a:rPr>
              <a:t> capacity by reducing load</a:t>
            </a:r>
          </a:p>
          <a:p>
            <a:r>
              <a:rPr lang="en-US" baseline="0" dirty="0" smtClean="0">
                <a:sym typeface="Wingdings"/>
              </a:rPr>
              <a:t>CLT + anxiety  WM reduced by anxiety</a:t>
            </a:r>
          </a:p>
          <a:p>
            <a:r>
              <a:rPr lang="en-US" baseline="0" dirty="0" smtClean="0">
                <a:sym typeface="Wingdings"/>
              </a:rPr>
              <a:t>Anxiety + </a:t>
            </a:r>
            <a:r>
              <a:rPr lang="en-US" baseline="0" dirty="0" err="1" smtClean="0">
                <a:sym typeface="Wingdings"/>
              </a:rPr>
              <a:t>maths</a:t>
            </a:r>
            <a:r>
              <a:rPr lang="en-US" baseline="0" dirty="0" smtClean="0">
                <a:sym typeface="Wingdings"/>
              </a:rPr>
              <a:t>  anxiety particularly prevalent in </a:t>
            </a:r>
            <a:r>
              <a:rPr lang="en-US" baseline="0" dirty="0" err="1" smtClean="0">
                <a:sym typeface="Wingdings"/>
              </a:rPr>
              <a:t>maths</a:t>
            </a:r>
            <a:r>
              <a:rPr lang="en-US" baseline="0" dirty="0" smtClean="0">
                <a:sym typeface="Wingdings"/>
              </a:rPr>
              <a:t> learning environments</a:t>
            </a:r>
          </a:p>
          <a:p>
            <a:endParaRPr lang="en-US" baseline="0" dirty="0" smtClean="0">
              <a:sym typeface="Wingdings"/>
            </a:endParaRPr>
          </a:p>
          <a:p>
            <a:r>
              <a:rPr lang="en-US" baseline="0" dirty="0" smtClean="0">
                <a:sym typeface="Wingdings"/>
              </a:rPr>
              <a:t>VERY LITTLE ATTENTION GIVEN TO THE INTERACTION BETWEEN THESE FACTORS. We will investigate the interaction and direction of this relationship by varying element interactivity. Do </a:t>
            </a:r>
            <a:r>
              <a:rPr lang="en-US" baseline="0" dirty="0" err="1" smtClean="0">
                <a:sym typeface="Wingdings"/>
              </a:rPr>
              <a:t>maths</a:t>
            </a:r>
            <a:r>
              <a:rPr lang="en-US" baseline="0" dirty="0" smtClean="0">
                <a:sym typeface="Wingdings"/>
              </a:rPr>
              <a:t> instructional materials designed according to CLT provide learning support to anxious learners given their WM is compromised by anxiety?</a:t>
            </a:r>
          </a:p>
          <a:p>
            <a:endParaRPr lang="en-US" baseline="0" dirty="0" smtClean="0">
              <a:sym typeface="Wingdings"/>
            </a:endParaRPr>
          </a:p>
          <a:p>
            <a:r>
              <a:rPr lang="en-US" baseline="0" dirty="0" smtClean="0">
                <a:sym typeface="Wingdings"/>
              </a:rPr>
              <a:t>This presentation will provide a snapshot of key findings only.</a:t>
            </a:r>
            <a:endParaRPr lang="en-US" dirty="0" smtClean="0"/>
          </a:p>
          <a:p>
            <a:endParaRPr lang="en-US" dirty="0"/>
          </a:p>
        </p:txBody>
      </p:sp>
      <p:sp>
        <p:nvSpPr>
          <p:cNvPr id="4" name="Slide Number Placeholder 3"/>
          <p:cNvSpPr>
            <a:spLocks noGrp="1"/>
          </p:cNvSpPr>
          <p:nvPr>
            <p:ph type="sldNum" sz="quarter" idx="10"/>
          </p:nvPr>
        </p:nvSpPr>
        <p:spPr/>
        <p:txBody>
          <a:bodyPr/>
          <a:lstStyle/>
          <a:p>
            <a:fld id="{8630F727-A5F2-D849-B41A-F0C7BE0DD38F}" type="slidenum">
              <a:rPr lang="en-US" smtClean="0"/>
              <a:t>2</a:t>
            </a:fld>
            <a:endParaRPr lang="en-US"/>
          </a:p>
        </p:txBody>
      </p:sp>
    </p:spTree>
    <p:extLst>
      <p:ext uri="{BB962C8B-B14F-4D97-AF65-F5344CB8AC3E}">
        <p14:creationId xmlns:p14="http://schemas.microsoft.com/office/powerpoint/2010/main" val="7947587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EXPERIMENT 3 - </a:t>
            </a:r>
            <a:r>
              <a:rPr lang="en-US" baseline="0" dirty="0" smtClean="0">
                <a:solidFill>
                  <a:srgbClr val="FF0000"/>
                </a:solidFill>
              </a:rPr>
              <a:t>presentation is focused on the 3</a:t>
            </a:r>
            <a:r>
              <a:rPr lang="en-US" baseline="30000" dirty="0" smtClean="0">
                <a:solidFill>
                  <a:srgbClr val="FF0000"/>
                </a:solidFill>
              </a:rPr>
              <a:t>rd</a:t>
            </a:r>
            <a:r>
              <a:rPr lang="en-US" baseline="0" dirty="0" smtClean="0">
                <a:solidFill>
                  <a:srgbClr val="FF0000"/>
                </a:solidFill>
              </a:rPr>
              <a:t> and last experiment of 3 experiments that make up your PhD.</a:t>
            </a:r>
            <a:r>
              <a:rPr lang="en-US" baseline="0" dirty="0" smtClean="0"/>
              <a:t> </a:t>
            </a:r>
            <a:endParaRPr lang="en-US" dirty="0" smtClean="0"/>
          </a:p>
          <a:p>
            <a:r>
              <a:rPr lang="en-US" dirty="0" smtClean="0"/>
              <a:t>92 participants – secondary</a:t>
            </a:r>
            <a:r>
              <a:rPr lang="en-US" baseline="0" dirty="0" smtClean="0"/>
              <a:t> Stage 4 (Year 7/8)</a:t>
            </a:r>
          </a:p>
          <a:p>
            <a:endParaRPr lang="en-US" baseline="0" dirty="0" smtClean="0"/>
          </a:p>
          <a:p>
            <a:r>
              <a:rPr lang="en-US" baseline="0" dirty="0" smtClean="0"/>
              <a:t>CC condition – paired process-oriented worked examples (WE had key steps highlighted with explanation)</a:t>
            </a:r>
          </a:p>
          <a:p>
            <a:r>
              <a:rPr lang="en-US" baseline="0" dirty="0" smtClean="0"/>
              <a:t>CN condition – no worked examples, conventional problems to solve only</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Experimental materials consisted of 2 sets of </a:t>
            </a:r>
            <a:r>
              <a:rPr lang="en-US" baseline="0" dirty="0" err="1" smtClean="0"/>
              <a:t>maths</a:t>
            </a:r>
            <a:r>
              <a:rPr lang="en-US" baseline="0" dirty="0" smtClean="0"/>
              <a:t> (algebra) problems to solve: 10 problems of low EI, 10 problems of high EI. </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Following completion of each set of problems, participants completed a questionnaire covering </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baseline="0" dirty="0" smtClean="0"/>
              <a:t>participant's ratings of task anxiety, mental effort - using </a:t>
            </a:r>
            <a:r>
              <a:rPr lang="en-US" baseline="0" dirty="0" err="1" smtClean="0"/>
              <a:t>Paas</a:t>
            </a:r>
            <a:r>
              <a:rPr lang="en-US" baseline="0" dirty="0" smtClean="0"/>
              <a:t> (1992) Cognitive load subjective rating scale (9-point </a:t>
            </a:r>
            <a:r>
              <a:rPr lang="en-US" baseline="0" dirty="0" err="1" smtClean="0"/>
              <a:t>likert</a:t>
            </a:r>
            <a:r>
              <a:rPr lang="en-US" baseline="0" dirty="0" smtClean="0"/>
              <a:t> scale), </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baseline="0" dirty="0" smtClean="0"/>
              <a:t>different types of cognitive load (ECL, ICL, GCL) – using </a:t>
            </a:r>
            <a:r>
              <a:rPr lang="en-US" baseline="0" dirty="0" err="1" smtClean="0"/>
              <a:t>Leppink</a:t>
            </a:r>
            <a:r>
              <a:rPr lang="en-US" baseline="0" dirty="0" smtClean="0"/>
              <a:t>, </a:t>
            </a:r>
            <a:r>
              <a:rPr lang="en-US" baseline="0" dirty="0" err="1" smtClean="0"/>
              <a:t>Paas</a:t>
            </a:r>
            <a:r>
              <a:rPr lang="en-US" baseline="0" dirty="0" smtClean="0"/>
              <a:t>, van der </a:t>
            </a:r>
            <a:r>
              <a:rPr lang="en-US" baseline="0" dirty="0" err="1" smtClean="0"/>
              <a:t>Vleuten</a:t>
            </a:r>
            <a:r>
              <a:rPr lang="en-US" baseline="0" dirty="0" smtClean="0"/>
              <a:t> (2013) (11-point </a:t>
            </a:r>
            <a:r>
              <a:rPr lang="en-US" baseline="0" dirty="0" err="1" smtClean="0"/>
              <a:t>likert</a:t>
            </a:r>
            <a:r>
              <a:rPr lang="en-US" baseline="0" dirty="0" smtClean="0"/>
              <a:t> scale). </a:t>
            </a:r>
          </a:p>
          <a:p>
            <a:pPr marL="171450" marR="0" indent="-171450" algn="l" defTabSz="457200" rtl="0" eaLnBrk="1" fontAlgn="auto" latinLnBrk="0" hangingPunct="1">
              <a:lnSpc>
                <a:spcPct val="100000"/>
              </a:lnSpc>
              <a:spcBef>
                <a:spcPts val="0"/>
              </a:spcBef>
              <a:spcAft>
                <a:spcPts val="0"/>
              </a:spcAft>
              <a:buClrTx/>
              <a:buSzTx/>
              <a:buFontTx/>
              <a:buChar char="-"/>
              <a:tabLst/>
              <a:defRPr/>
            </a:pPr>
            <a:endParaRPr lang="en-US" baseline="0" dirty="0" smtClean="0"/>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baseline="0" dirty="0" smtClean="0"/>
              <a:t>Also questions on task difficulty, task satisfaction, task importance and task engagement not discussed here.</a:t>
            </a:r>
            <a:endParaRPr lang="en-US" dirty="0" smtClean="0"/>
          </a:p>
          <a:p>
            <a:endParaRPr lang="en-US" baseline="0" dirty="0" smtClean="0"/>
          </a:p>
        </p:txBody>
      </p:sp>
      <p:sp>
        <p:nvSpPr>
          <p:cNvPr id="4" name="Slide Number Placeholder 3"/>
          <p:cNvSpPr>
            <a:spLocks noGrp="1"/>
          </p:cNvSpPr>
          <p:nvPr>
            <p:ph type="sldNum" sz="quarter" idx="10"/>
          </p:nvPr>
        </p:nvSpPr>
        <p:spPr/>
        <p:txBody>
          <a:bodyPr/>
          <a:lstStyle/>
          <a:p>
            <a:fld id="{8630F727-A5F2-D849-B41A-F0C7BE0DD38F}" type="slidenum">
              <a:rPr lang="en-US" smtClean="0"/>
              <a:t>3</a:t>
            </a:fld>
            <a:endParaRPr lang="en-US"/>
          </a:p>
        </p:txBody>
      </p:sp>
    </p:spTree>
    <p:extLst>
      <p:ext uri="{BB962C8B-B14F-4D97-AF65-F5344CB8AC3E}">
        <p14:creationId xmlns:p14="http://schemas.microsoft.com/office/powerpoint/2010/main" val="4368245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booklets for the two groups were identical except for the design of the algebra instruction provided.</a:t>
            </a:r>
          </a:p>
          <a:p>
            <a:r>
              <a:rPr lang="en-US" dirty="0" smtClean="0"/>
              <a:t>CLT compliant instructions provided a worked example for each question similar to that being asked. Key processes</a:t>
            </a:r>
            <a:r>
              <a:rPr lang="en-US" baseline="0" dirty="0" smtClean="0"/>
              <a:t> were highlighted and an explanation for each step was provided.</a:t>
            </a:r>
          </a:p>
          <a:p>
            <a:r>
              <a:rPr lang="en-US" baseline="0" dirty="0" smtClean="0"/>
              <a:t>CLT non-compliant instructions provided conventional problem to solve only</a:t>
            </a:r>
            <a:endParaRPr lang="en-US" dirty="0"/>
          </a:p>
        </p:txBody>
      </p:sp>
      <p:sp>
        <p:nvSpPr>
          <p:cNvPr id="4" name="Slide Number Placeholder 3"/>
          <p:cNvSpPr>
            <a:spLocks noGrp="1"/>
          </p:cNvSpPr>
          <p:nvPr>
            <p:ph type="sldNum" sz="quarter" idx="10"/>
          </p:nvPr>
        </p:nvSpPr>
        <p:spPr/>
        <p:txBody>
          <a:bodyPr/>
          <a:lstStyle/>
          <a:p>
            <a:fld id="{DD3FD31D-B00A-DC4D-94DC-59A82578B421}" type="slidenum">
              <a:rPr lang="en-US" smtClean="0"/>
              <a:t>4</a:t>
            </a:fld>
            <a:endParaRPr lang="en-US"/>
          </a:p>
        </p:txBody>
      </p:sp>
    </p:spTree>
    <p:extLst>
      <p:ext uri="{BB962C8B-B14F-4D97-AF65-F5344CB8AC3E}">
        <p14:creationId xmlns:p14="http://schemas.microsoft.com/office/powerpoint/2010/main" val="38250825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30F727-A5F2-D849-B41A-F0C7BE0DD38F}" type="slidenum">
              <a:rPr lang="en-US" smtClean="0"/>
              <a:t>5</a:t>
            </a:fld>
            <a:endParaRPr lang="en-US"/>
          </a:p>
        </p:txBody>
      </p:sp>
    </p:spTree>
    <p:extLst>
      <p:ext uri="{BB962C8B-B14F-4D97-AF65-F5344CB8AC3E}">
        <p14:creationId xmlns:p14="http://schemas.microsoft.com/office/powerpoint/2010/main" val="3939443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baseline="0" dirty="0" smtClean="0">
                <a:solidFill>
                  <a:schemeClr val="tx1"/>
                </a:solidFill>
                <a:latin typeface="+mn-lt"/>
                <a:ea typeface="+mn-ea"/>
                <a:cs typeface="+mn-cs"/>
                <a:sym typeface="Wingdings"/>
              </a:rPr>
              <a:t>KEY FINDING: CCHA &gt; CNHA: </a:t>
            </a:r>
            <a:r>
              <a:rPr lang="en-US" sz="1200" kern="1200" baseline="0" dirty="0" smtClean="0">
                <a:solidFill>
                  <a:schemeClr val="tx1"/>
                </a:solidFill>
                <a:latin typeface="+mn-lt"/>
                <a:ea typeface="+mn-ea"/>
                <a:cs typeface="+mn-cs"/>
                <a:sym typeface="Wingdings"/>
              </a:rPr>
              <a:t>Finding significant at low and high EI</a:t>
            </a:r>
            <a:endParaRPr lang="en-US" dirty="0" smtClean="0">
              <a:latin typeface="+mn-lt"/>
            </a:endParaRPr>
          </a:p>
          <a:p>
            <a:endParaRPr lang="en-US" dirty="0" smtClean="0">
              <a:latin typeface="+mn-lt"/>
            </a:endParaRPr>
          </a:p>
          <a:p>
            <a:r>
              <a:rPr lang="en-US" dirty="0" smtClean="0">
                <a:latin typeface="+mn-lt"/>
              </a:rPr>
              <a:t>This graph also shows (as in previous research)</a:t>
            </a:r>
          </a:p>
          <a:p>
            <a:pPr marL="171450" indent="-171450">
              <a:buFont typeface="Arial"/>
              <a:buChar char="•"/>
            </a:pPr>
            <a:r>
              <a:rPr lang="en-US" dirty="0" smtClean="0">
                <a:latin typeface="+mn-lt"/>
                <a:ea typeface="Wingdings"/>
                <a:cs typeface="Wingdings"/>
                <a:sym typeface="Wingdings"/>
              </a:rPr>
              <a:t> element interactivity </a:t>
            </a:r>
            <a:r>
              <a:rPr lang="en-US" sz="1200" kern="1200" dirty="0" smtClean="0">
                <a:solidFill>
                  <a:schemeClr val="tx1"/>
                </a:solidFill>
                <a:latin typeface="+mn-lt"/>
                <a:ea typeface="+mn-ea"/>
                <a:cs typeface="+mn-cs"/>
                <a:sym typeface="Wingdings"/>
              </a:rPr>
              <a:t> </a:t>
            </a:r>
            <a:r>
              <a:rPr lang="en-US" sz="1200" kern="1200" dirty="0" smtClean="0">
                <a:solidFill>
                  <a:schemeClr val="tx1"/>
                </a:solidFill>
                <a:latin typeface="+mn-lt"/>
                <a:ea typeface="Wingdings"/>
                <a:cs typeface="Wingdings"/>
                <a:sym typeface="Wingdings"/>
              </a:rPr>
              <a:t></a:t>
            </a:r>
            <a:r>
              <a:rPr lang="en-US" sz="1200" kern="1200" dirty="0" smtClean="0">
                <a:solidFill>
                  <a:schemeClr val="tx1"/>
                </a:solidFill>
                <a:latin typeface="+mn-lt"/>
                <a:ea typeface="+mn-ea"/>
                <a:cs typeface="+mn-cs"/>
                <a:sym typeface="Wingdings"/>
              </a:rPr>
              <a:t>performance scores </a:t>
            </a:r>
          </a:p>
          <a:p>
            <a:pPr marL="171450" indent="-171450">
              <a:buFont typeface="Arial"/>
              <a:buChar char="•"/>
            </a:pPr>
            <a:r>
              <a:rPr lang="en-US" sz="1200" kern="1200" dirty="0" smtClean="0">
                <a:solidFill>
                  <a:schemeClr val="tx1"/>
                </a:solidFill>
                <a:latin typeface="+mn-lt"/>
                <a:ea typeface="+mn-ea"/>
                <a:cs typeface="+mn-cs"/>
                <a:sym typeface="Wingdings"/>
              </a:rPr>
              <a:t>CLT compliant instructions </a:t>
            </a:r>
            <a:r>
              <a:rPr lang="en-US" sz="1200" kern="1200" dirty="0" smtClean="0">
                <a:solidFill>
                  <a:schemeClr val="tx1"/>
                </a:solidFill>
                <a:latin typeface="+mn-lt"/>
                <a:ea typeface="Wingdings"/>
                <a:cs typeface="Wingdings"/>
                <a:sym typeface="Wingdings"/>
              </a:rPr>
              <a:t></a:t>
            </a:r>
            <a:r>
              <a:rPr lang="en-US" sz="1200" kern="1200" dirty="0" smtClean="0">
                <a:solidFill>
                  <a:schemeClr val="tx1"/>
                </a:solidFill>
                <a:latin typeface="+mn-lt"/>
                <a:ea typeface="+mn-ea"/>
                <a:cs typeface="+mn-cs"/>
                <a:sym typeface="Wingdings"/>
              </a:rPr>
              <a:t> </a:t>
            </a:r>
            <a:r>
              <a:rPr lang="en-US" sz="1200" kern="1200" dirty="0" smtClean="0">
                <a:solidFill>
                  <a:schemeClr val="tx1"/>
                </a:solidFill>
                <a:latin typeface="+mn-lt"/>
                <a:ea typeface="Wingdings"/>
                <a:cs typeface="Wingdings"/>
                <a:sym typeface="Wingdings"/>
              </a:rPr>
              <a:t></a:t>
            </a:r>
            <a:r>
              <a:rPr lang="en-US" sz="1200" kern="1200" dirty="0" smtClean="0">
                <a:solidFill>
                  <a:schemeClr val="tx1"/>
                </a:solidFill>
                <a:latin typeface="+mn-lt"/>
                <a:ea typeface="+mn-ea"/>
                <a:cs typeface="+mn-cs"/>
                <a:sym typeface="Wingdings"/>
              </a:rPr>
              <a:t>performance scores</a:t>
            </a:r>
          </a:p>
          <a:p>
            <a:pPr marL="0" indent="0">
              <a:buFont typeface="Arial"/>
              <a:buNone/>
            </a:pPr>
            <a:r>
              <a:rPr lang="en-US" sz="1200" kern="1200" dirty="0" smtClean="0">
                <a:solidFill>
                  <a:schemeClr val="tx1"/>
                </a:solidFill>
                <a:latin typeface="+mn-lt"/>
                <a:ea typeface="+mn-ea"/>
                <a:cs typeface="+mn-cs"/>
                <a:sym typeface="Wingdings"/>
              </a:rPr>
              <a:t>In</a:t>
            </a:r>
            <a:r>
              <a:rPr lang="en-US" sz="1200" kern="1200" baseline="0" dirty="0" smtClean="0">
                <a:solidFill>
                  <a:schemeClr val="tx1"/>
                </a:solidFill>
                <a:latin typeface="+mn-lt"/>
                <a:ea typeface="+mn-ea"/>
                <a:cs typeface="+mn-cs"/>
                <a:sym typeface="Wingdings"/>
              </a:rPr>
              <a:t> addition, this graph shows</a:t>
            </a:r>
            <a:endParaRPr lang="en-US" sz="1200" kern="1200" dirty="0" smtClean="0">
              <a:solidFill>
                <a:schemeClr val="tx1"/>
              </a:solidFill>
              <a:latin typeface="+mn-lt"/>
              <a:ea typeface="+mn-ea"/>
              <a:cs typeface="+mn-cs"/>
              <a:sym typeface="Wingdings"/>
            </a:endParaRPr>
          </a:p>
          <a:p>
            <a:pPr marL="171450" indent="-171450">
              <a:buFont typeface="Arial"/>
              <a:buChar char="•"/>
            </a:pPr>
            <a:r>
              <a:rPr lang="en-US" sz="1200" kern="1200" dirty="0" smtClean="0">
                <a:solidFill>
                  <a:schemeClr val="tx1"/>
                </a:solidFill>
                <a:latin typeface="+mn-lt"/>
                <a:ea typeface="+mn-ea"/>
                <a:cs typeface="+mn-cs"/>
                <a:sym typeface="Wingdings"/>
              </a:rPr>
              <a:t>High anxiety </a:t>
            </a:r>
            <a:r>
              <a:rPr lang="en-US" sz="1200" kern="1200" dirty="0" smtClean="0">
                <a:solidFill>
                  <a:schemeClr val="tx1"/>
                </a:solidFill>
                <a:latin typeface="+mn-lt"/>
                <a:ea typeface="Wingdings"/>
                <a:cs typeface="Wingdings"/>
                <a:sym typeface="Wingdings"/>
              </a:rPr>
              <a:t></a:t>
            </a:r>
            <a:r>
              <a:rPr lang="en-US" sz="1200" kern="1200" dirty="0" smtClean="0">
                <a:solidFill>
                  <a:schemeClr val="tx1"/>
                </a:solidFill>
                <a:latin typeface="+mn-lt"/>
                <a:ea typeface="+mn-ea"/>
                <a:cs typeface="+mn-cs"/>
                <a:sym typeface="Wingdings"/>
              </a:rPr>
              <a:t> </a:t>
            </a:r>
            <a:r>
              <a:rPr lang="en-US" sz="1200" kern="1200" dirty="0" smtClean="0">
                <a:solidFill>
                  <a:schemeClr val="tx1"/>
                </a:solidFill>
                <a:latin typeface="+mn-lt"/>
                <a:ea typeface="Wingdings"/>
                <a:cs typeface="Wingdings"/>
                <a:sym typeface="Wingdings"/>
              </a:rPr>
              <a:t></a:t>
            </a:r>
            <a:r>
              <a:rPr lang="en-US" sz="1200" kern="1200" dirty="0" smtClean="0">
                <a:solidFill>
                  <a:schemeClr val="tx1"/>
                </a:solidFill>
                <a:latin typeface="+mn-lt"/>
                <a:ea typeface="+mn-ea"/>
                <a:cs typeface="+mn-cs"/>
                <a:sym typeface="Wingdings"/>
              </a:rPr>
              <a:t> performance scores when using CLT non-compliant materials</a:t>
            </a:r>
          </a:p>
          <a:p>
            <a:pPr marL="171450" indent="-171450">
              <a:buFont typeface="Arial"/>
              <a:buChar char="•"/>
            </a:pPr>
            <a:r>
              <a:rPr lang="en-US" sz="1200" kern="1200" dirty="0" smtClean="0">
                <a:solidFill>
                  <a:schemeClr val="tx1"/>
                </a:solidFill>
                <a:latin typeface="+mn-lt"/>
                <a:ea typeface="+mn-ea"/>
                <a:cs typeface="+mn-cs"/>
                <a:sym typeface="Wingdings"/>
              </a:rPr>
              <a:t>CLT</a:t>
            </a:r>
            <a:r>
              <a:rPr lang="en-US" sz="1200" kern="1200" baseline="0" dirty="0" smtClean="0">
                <a:solidFill>
                  <a:schemeClr val="tx1"/>
                </a:solidFill>
                <a:latin typeface="+mn-lt"/>
                <a:ea typeface="+mn-ea"/>
                <a:cs typeface="+mn-cs"/>
                <a:sym typeface="Wingdings"/>
              </a:rPr>
              <a:t> compliant materials </a:t>
            </a:r>
            <a:r>
              <a:rPr lang="en-US" sz="1200" kern="1200" baseline="0" dirty="0" smtClean="0">
                <a:solidFill>
                  <a:schemeClr val="tx1"/>
                </a:solidFill>
                <a:latin typeface="+mn-lt"/>
                <a:ea typeface="Wingdings"/>
                <a:cs typeface="Wingdings"/>
                <a:sym typeface="Wingdings"/>
              </a:rPr>
              <a:t></a:t>
            </a:r>
            <a:r>
              <a:rPr lang="en-US" sz="1200" kern="1200" baseline="0" dirty="0" smtClean="0">
                <a:solidFill>
                  <a:schemeClr val="tx1"/>
                </a:solidFill>
                <a:latin typeface="+mn-lt"/>
                <a:ea typeface="+mn-ea"/>
                <a:cs typeface="+mn-cs"/>
                <a:sym typeface="Wingdings"/>
              </a:rPr>
              <a:t> </a:t>
            </a:r>
            <a:r>
              <a:rPr lang="en-US" sz="1200" kern="1200" baseline="0" dirty="0" smtClean="0">
                <a:solidFill>
                  <a:schemeClr val="tx1"/>
                </a:solidFill>
                <a:latin typeface="+mn-lt"/>
                <a:ea typeface="Wingdings"/>
                <a:cs typeface="Wingdings"/>
                <a:sym typeface="Wingdings"/>
              </a:rPr>
              <a:t></a:t>
            </a:r>
            <a:r>
              <a:rPr lang="en-US" sz="1200" kern="1200" baseline="0" dirty="0" smtClean="0">
                <a:solidFill>
                  <a:schemeClr val="tx1"/>
                </a:solidFill>
                <a:latin typeface="+mn-lt"/>
                <a:ea typeface="+mn-ea"/>
                <a:cs typeface="+mn-cs"/>
                <a:sym typeface="Wingdings"/>
              </a:rPr>
              <a:t> performance scores for high anxiety</a:t>
            </a:r>
          </a:p>
        </p:txBody>
      </p:sp>
      <p:sp>
        <p:nvSpPr>
          <p:cNvPr id="4" name="Slide Number Placeholder 3"/>
          <p:cNvSpPr>
            <a:spLocks noGrp="1"/>
          </p:cNvSpPr>
          <p:nvPr>
            <p:ph type="sldNum" sz="quarter" idx="10"/>
          </p:nvPr>
        </p:nvSpPr>
        <p:spPr/>
        <p:txBody>
          <a:bodyPr/>
          <a:lstStyle/>
          <a:p>
            <a:fld id="{8630F727-A5F2-D849-B41A-F0C7BE0DD38F}" type="slidenum">
              <a:rPr lang="en-US" smtClean="0"/>
              <a:t>6</a:t>
            </a:fld>
            <a:endParaRPr lang="en-US"/>
          </a:p>
        </p:txBody>
      </p:sp>
    </p:spTree>
    <p:extLst>
      <p:ext uri="{BB962C8B-B14F-4D97-AF65-F5344CB8AC3E}">
        <p14:creationId xmlns:p14="http://schemas.microsoft.com/office/powerpoint/2010/main" val="2946656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ECL measured using measure of (a)</a:t>
            </a:r>
            <a:r>
              <a:rPr lang="en-US" baseline="0" dirty="0" smtClean="0"/>
              <a:t> </a:t>
            </a:r>
            <a:r>
              <a:rPr lang="en-US" dirty="0" smtClean="0"/>
              <a:t>mental effort (</a:t>
            </a:r>
            <a:r>
              <a:rPr lang="en-US" dirty="0" err="1" smtClean="0"/>
              <a:t>Paas</a:t>
            </a:r>
            <a:r>
              <a:rPr lang="en-US" dirty="0" smtClean="0"/>
              <a:t>) as well as measure of (b) ECL (</a:t>
            </a:r>
            <a:r>
              <a:rPr lang="en-US" dirty="0" err="1" smtClean="0"/>
              <a:t>Leppink</a:t>
            </a:r>
            <a:r>
              <a:rPr lang="en-US" dirty="0" smtClean="0"/>
              <a:t> et al.)</a:t>
            </a:r>
            <a:endParaRPr lang="en-US" dirty="0"/>
          </a:p>
        </p:txBody>
      </p:sp>
      <p:sp>
        <p:nvSpPr>
          <p:cNvPr id="4" name="Slide Number Placeholder 3"/>
          <p:cNvSpPr>
            <a:spLocks noGrp="1"/>
          </p:cNvSpPr>
          <p:nvPr>
            <p:ph type="sldNum" sz="quarter" idx="10"/>
          </p:nvPr>
        </p:nvSpPr>
        <p:spPr/>
        <p:txBody>
          <a:bodyPr/>
          <a:lstStyle/>
          <a:p>
            <a:fld id="{8630F727-A5F2-D849-B41A-F0C7BE0DD38F}" type="slidenum">
              <a:rPr lang="en-US" smtClean="0"/>
              <a:t>7</a:t>
            </a:fld>
            <a:endParaRPr lang="en-US"/>
          </a:p>
        </p:txBody>
      </p:sp>
    </p:spTree>
    <p:extLst>
      <p:ext uri="{BB962C8B-B14F-4D97-AF65-F5344CB8AC3E}">
        <p14:creationId xmlns:p14="http://schemas.microsoft.com/office/powerpoint/2010/main" val="3722137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latin typeface="+mn-lt"/>
              </a:rPr>
              <a:t>KEY FINDING: </a:t>
            </a:r>
            <a:r>
              <a:rPr lang="en-US" sz="1200" b="1" kern="1200" baseline="0" dirty="0" smtClean="0">
                <a:solidFill>
                  <a:schemeClr val="tx1"/>
                </a:solidFill>
                <a:latin typeface="+mn-lt"/>
                <a:ea typeface="+mn-ea"/>
                <a:cs typeface="+mn-cs"/>
                <a:sym typeface="Wingdings"/>
              </a:rPr>
              <a:t>CCHA &lt; CNHA - </a:t>
            </a:r>
            <a:r>
              <a:rPr lang="en-US" sz="1200" kern="1200" baseline="0" dirty="0" smtClean="0">
                <a:solidFill>
                  <a:schemeClr val="tx1"/>
                </a:solidFill>
                <a:latin typeface="+mn-lt"/>
                <a:ea typeface="+mn-ea"/>
                <a:cs typeface="+mn-cs"/>
                <a:sym typeface="Wingdings"/>
              </a:rPr>
              <a:t>Finding significant at low and high EI</a:t>
            </a:r>
          </a:p>
          <a:p>
            <a:endParaRPr lang="en-US" dirty="0" smtClean="0">
              <a:latin typeface="+mn-lt"/>
            </a:endParaRPr>
          </a:p>
          <a:p>
            <a:r>
              <a:rPr lang="en-US" dirty="0" smtClean="0">
                <a:latin typeface="+mn-lt"/>
              </a:rPr>
              <a:t>This graph also</a:t>
            </a:r>
            <a:r>
              <a:rPr lang="en-US" baseline="0" dirty="0" smtClean="0">
                <a:latin typeface="+mn-lt"/>
              </a:rPr>
              <a:t> </a:t>
            </a:r>
            <a:r>
              <a:rPr lang="en-US" dirty="0" smtClean="0">
                <a:latin typeface="+mn-lt"/>
              </a:rPr>
              <a:t>shows (as in previous research)</a:t>
            </a:r>
          </a:p>
          <a:p>
            <a:pPr marL="171450" indent="-171450">
              <a:buFont typeface="Arial"/>
              <a:buChar char="•"/>
            </a:pPr>
            <a:r>
              <a:rPr lang="en-US" dirty="0" smtClean="0">
                <a:latin typeface="+mn-lt"/>
                <a:ea typeface="Wingdings"/>
                <a:cs typeface="Wingdings"/>
                <a:sym typeface="Wingdings"/>
              </a:rPr>
              <a:t> element interactivity </a:t>
            </a:r>
            <a:r>
              <a:rPr lang="en-US" sz="1200" kern="1200" dirty="0" smtClean="0">
                <a:solidFill>
                  <a:schemeClr val="tx1"/>
                </a:solidFill>
                <a:latin typeface="+mn-lt"/>
                <a:ea typeface="+mn-ea"/>
                <a:cs typeface="+mn-cs"/>
                <a:sym typeface="Wingdings"/>
              </a:rPr>
              <a:t> </a:t>
            </a:r>
            <a:r>
              <a:rPr lang="en-US" sz="1200" kern="1200" dirty="0" smtClean="0">
                <a:solidFill>
                  <a:schemeClr val="tx1"/>
                </a:solidFill>
                <a:latin typeface="+mn-lt"/>
                <a:ea typeface="Wingdings"/>
                <a:cs typeface="Wingdings"/>
                <a:sym typeface="Wingdings"/>
              </a:rPr>
              <a:t></a:t>
            </a:r>
            <a:r>
              <a:rPr lang="en-US" sz="1200" kern="1200" dirty="0" smtClean="0">
                <a:solidFill>
                  <a:schemeClr val="tx1"/>
                </a:solidFill>
                <a:latin typeface="+mn-lt"/>
                <a:ea typeface="+mn-ea"/>
                <a:cs typeface="+mn-cs"/>
                <a:sym typeface="Wingdings"/>
              </a:rPr>
              <a:t>mental effort </a:t>
            </a:r>
          </a:p>
          <a:p>
            <a:pPr marL="171450" indent="-171450">
              <a:buFont typeface="Arial"/>
              <a:buChar char="•"/>
            </a:pPr>
            <a:r>
              <a:rPr lang="en-US" sz="1200" kern="1200" dirty="0" smtClean="0">
                <a:solidFill>
                  <a:schemeClr val="tx1"/>
                </a:solidFill>
                <a:latin typeface="+mn-lt"/>
                <a:ea typeface="+mn-ea"/>
                <a:cs typeface="+mn-cs"/>
                <a:sym typeface="Wingdings"/>
              </a:rPr>
              <a:t>CLT compliant instructions </a:t>
            </a:r>
            <a:r>
              <a:rPr lang="en-US" sz="1200" kern="1200" dirty="0" smtClean="0">
                <a:solidFill>
                  <a:schemeClr val="tx1"/>
                </a:solidFill>
                <a:latin typeface="+mn-lt"/>
                <a:ea typeface="Wingdings"/>
                <a:cs typeface="Wingdings"/>
                <a:sym typeface="Wingdings"/>
              </a:rPr>
              <a:t></a:t>
            </a:r>
            <a:r>
              <a:rPr lang="en-US" sz="1200" kern="1200" dirty="0" smtClean="0">
                <a:solidFill>
                  <a:schemeClr val="tx1"/>
                </a:solidFill>
                <a:latin typeface="+mn-lt"/>
                <a:ea typeface="+mn-ea"/>
                <a:cs typeface="+mn-cs"/>
                <a:sym typeface="Wingdings"/>
              </a:rPr>
              <a:t> </a:t>
            </a:r>
            <a:r>
              <a:rPr lang="en-US" sz="1200" kern="1200" dirty="0" smtClean="0">
                <a:solidFill>
                  <a:schemeClr val="tx1"/>
                </a:solidFill>
                <a:latin typeface="+mn-lt"/>
                <a:ea typeface="Wingdings"/>
                <a:cs typeface="Wingdings"/>
                <a:sym typeface="Wingdings"/>
              </a:rPr>
              <a:t> mental effort</a:t>
            </a:r>
          </a:p>
          <a:p>
            <a:pPr marL="171450" indent="-171450">
              <a:buFont typeface="Arial"/>
              <a:buChar char="•"/>
            </a:pPr>
            <a:r>
              <a:rPr lang="en-US" sz="1200" kern="1200" dirty="0" smtClean="0">
                <a:solidFill>
                  <a:schemeClr val="tx1"/>
                </a:solidFill>
                <a:latin typeface="+mn-lt"/>
                <a:ea typeface="+mn-ea"/>
                <a:cs typeface="+mn-cs"/>
                <a:sym typeface="Wingdings"/>
              </a:rPr>
              <a:t>In</a:t>
            </a:r>
            <a:r>
              <a:rPr lang="en-US" sz="1200" kern="1200" baseline="0" dirty="0" smtClean="0">
                <a:solidFill>
                  <a:schemeClr val="tx1"/>
                </a:solidFill>
                <a:latin typeface="+mn-lt"/>
                <a:ea typeface="+mn-ea"/>
                <a:cs typeface="+mn-cs"/>
                <a:sym typeface="Wingdings"/>
              </a:rPr>
              <a:t> addition, this graph shows</a:t>
            </a:r>
            <a:endParaRPr lang="en-US" sz="1200" kern="1200" dirty="0" smtClean="0">
              <a:solidFill>
                <a:schemeClr val="tx1"/>
              </a:solidFill>
              <a:latin typeface="+mn-lt"/>
              <a:ea typeface="+mn-ea"/>
              <a:cs typeface="+mn-cs"/>
              <a:sym typeface="Wingdings"/>
            </a:endParaRPr>
          </a:p>
          <a:p>
            <a:pPr marL="171450" indent="-171450">
              <a:buFont typeface="Arial"/>
              <a:buChar char="•"/>
            </a:pPr>
            <a:r>
              <a:rPr lang="en-US" sz="1200" kern="1200" dirty="0" smtClean="0">
                <a:solidFill>
                  <a:schemeClr val="tx1"/>
                </a:solidFill>
                <a:latin typeface="+mn-lt"/>
                <a:ea typeface="+mn-ea"/>
                <a:cs typeface="+mn-cs"/>
                <a:sym typeface="Wingdings"/>
              </a:rPr>
              <a:t>High anxiety </a:t>
            </a:r>
            <a:r>
              <a:rPr lang="en-US" sz="1200" kern="1200" dirty="0" smtClean="0">
                <a:solidFill>
                  <a:schemeClr val="tx1"/>
                </a:solidFill>
                <a:latin typeface="+mn-lt"/>
                <a:ea typeface="Wingdings"/>
                <a:cs typeface="Wingdings"/>
                <a:sym typeface="Wingdings"/>
              </a:rPr>
              <a:t></a:t>
            </a:r>
            <a:r>
              <a:rPr lang="en-US" sz="1200" kern="1200" dirty="0" smtClean="0">
                <a:solidFill>
                  <a:schemeClr val="tx1"/>
                </a:solidFill>
                <a:latin typeface="+mn-lt"/>
                <a:ea typeface="+mn-ea"/>
                <a:cs typeface="+mn-cs"/>
                <a:sym typeface="Wingdings"/>
              </a:rPr>
              <a:t> </a:t>
            </a:r>
            <a:r>
              <a:rPr lang="en-US" sz="1200" kern="1200" dirty="0" smtClean="0">
                <a:solidFill>
                  <a:schemeClr val="tx1"/>
                </a:solidFill>
                <a:latin typeface="+mn-lt"/>
                <a:ea typeface="Wingdings"/>
                <a:cs typeface="Wingdings"/>
                <a:sym typeface="Wingdings"/>
              </a:rPr>
              <a:t></a:t>
            </a:r>
            <a:r>
              <a:rPr lang="en-US" sz="1200" kern="1200" dirty="0" smtClean="0">
                <a:solidFill>
                  <a:schemeClr val="tx1"/>
                </a:solidFill>
                <a:latin typeface="+mn-lt"/>
                <a:ea typeface="+mn-ea"/>
                <a:cs typeface="+mn-cs"/>
                <a:sym typeface="Wingdings"/>
              </a:rPr>
              <a:t> mental effort when using CLT non-compliant materials</a:t>
            </a:r>
          </a:p>
          <a:p>
            <a:pPr marL="171450" indent="-171450">
              <a:buFont typeface="Arial"/>
              <a:buChar char="•"/>
            </a:pPr>
            <a:r>
              <a:rPr lang="en-US" sz="1200" kern="1200" dirty="0" smtClean="0">
                <a:solidFill>
                  <a:schemeClr val="tx1"/>
                </a:solidFill>
                <a:latin typeface="+mn-lt"/>
                <a:ea typeface="+mn-ea"/>
                <a:cs typeface="+mn-cs"/>
                <a:sym typeface="Wingdings"/>
              </a:rPr>
              <a:t>CLT</a:t>
            </a:r>
            <a:r>
              <a:rPr lang="en-US" sz="1200" kern="1200" baseline="0" dirty="0" smtClean="0">
                <a:solidFill>
                  <a:schemeClr val="tx1"/>
                </a:solidFill>
                <a:latin typeface="+mn-lt"/>
                <a:ea typeface="+mn-ea"/>
                <a:cs typeface="+mn-cs"/>
                <a:sym typeface="Wingdings"/>
              </a:rPr>
              <a:t> compliant materials </a:t>
            </a:r>
            <a:r>
              <a:rPr lang="en-US" sz="1200" kern="1200" baseline="0" dirty="0" smtClean="0">
                <a:solidFill>
                  <a:schemeClr val="tx1"/>
                </a:solidFill>
                <a:latin typeface="+mn-lt"/>
                <a:ea typeface="Wingdings"/>
                <a:cs typeface="Wingdings"/>
                <a:sym typeface="Wingdings"/>
              </a:rPr>
              <a:t></a:t>
            </a:r>
            <a:r>
              <a:rPr lang="en-US" sz="1200" kern="1200" baseline="0" dirty="0" smtClean="0">
                <a:solidFill>
                  <a:schemeClr val="tx1"/>
                </a:solidFill>
                <a:latin typeface="+mn-lt"/>
                <a:ea typeface="+mn-ea"/>
                <a:cs typeface="+mn-cs"/>
                <a:sym typeface="Wingdings"/>
              </a:rPr>
              <a:t> </a:t>
            </a:r>
            <a:r>
              <a:rPr lang="en-US" sz="1200" kern="1200" baseline="0" dirty="0" smtClean="0">
                <a:solidFill>
                  <a:schemeClr val="tx1"/>
                </a:solidFill>
                <a:latin typeface="+mn-lt"/>
                <a:ea typeface="Wingdings"/>
                <a:cs typeface="Wingdings"/>
                <a:sym typeface="Wingdings"/>
              </a:rPr>
              <a:t></a:t>
            </a:r>
            <a:r>
              <a:rPr lang="en-US" sz="1200" kern="1200" baseline="0" dirty="0" smtClean="0">
                <a:solidFill>
                  <a:schemeClr val="tx1"/>
                </a:solidFill>
                <a:latin typeface="+mn-lt"/>
                <a:ea typeface="+mn-ea"/>
                <a:cs typeface="+mn-cs"/>
                <a:sym typeface="Wingdings"/>
              </a:rPr>
              <a:t> mental effort for high anxiety</a:t>
            </a:r>
          </a:p>
          <a:p>
            <a:pPr marL="171450" indent="-171450">
              <a:buFont typeface="Arial"/>
              <a:buChar char="•"/>
            </a:pPr>
            <a:endParaRPr lang="en-US" sz="1200" kern="1200" baseline="0" dirty="0" smtClean="0">
              <a:solidFill>
                <a:schemeClr val="tx1"/>
              </a:solidFill>
              <a:latin typeface="+mn-lt"/>
              <a:ea typeface="+mn-ea"/>
              <a:cs typeface="+mn-cs"/>
              <a:sym typeface="Wingdings"/>
            </a:endParaRPr>
          </a:p>
          <a:p>
            <a:pPr marL="171450" indent="-171450">
              <a:buFont typeface="Arial"/>
              <a:buChar char="•"/>
            </a:pPr>
            <a:r>
              <a:rPr lang="en-US" sz="1200" kern="1200" baseline="0" dirty="0" smtClean="0">
                <a:solidFill>
                  <a:schemeClr val="tx1"/>
                </a:solidFill>
                <a:latin typeface="+mn-lt"/>
                <a:ea typeface="+mn-ea"/>
                <a:cs typeface="+mn-cs"/>
                <a:sym typeface="Wingdings"/>
              </a:rPr>
              <a:t>Performance scores and mental effort ratings used to calculate instructional efficiency: CCHA &gt; CNHA at low and high element interactivity </a:t>
            </a:r>
            <a:endParaRPr lang="en-US" dirty="0" smtClean="0">
              <a:latin typeface="+mn-lt"/>
            </a:endParaRPr>
          </a:p>
          <a:p>
            <a:endParaRPr lang="en-US" dirty="0"/>
          </a:p>
        </p:txBody>
      </p:sp>
      <p:sp>
        <p:nvSpPr>
          <p:cNvPr id="4" name="Slide Number Placeholder 3"/>
          <p:cNvSpPr>
            <a:spLocks noGrp="1"/>
          </p:cNvSpPr>
          <p:nvPr>
            <p:ph type="sldNum" sz="quarter" idx="10"/>
          </p:nvPr>
        </p:nvSpPr>
        <p:spPr/>
        <p:txBody>
          <a:bodyPr/>
          <a:lstStyle/>
          <a:p>
            <a:fld id="{8630F727-A5F2-D849-B41A-F0C7BE0DD38F}" type="slidenum">
              <a:rPr lang="en-US" smtClean="0"/>
              <a:t>8</a:t>
            </a:fld>
            <a:endParaRPr lang="en-US"/>
          </a:p>
        </p:txBody>
      </p:sp>
    </p:spTree>
    <p:extLst>
      <p:ext uri="{BB962C8B-B14F-4D97-AF65-F5344CB8AC3E}">
        <p14:creationId xmlns:p14="http://schemas.microsoft.com/office/powerpoint/2010/main" val="3207442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latin typeface="+mn-lt"/>
              </a:rPr>
              <a:t>KEY FINDING: </a:t>
            </a:r>
            <a:r>
              <a:rPr lang="en-US" sz="1200" b="1" kern="1200" baseline="0" dirty="0" smtClean="0">
                <a:solidFill>
                  <a:schemeClr val="tx1"/>
                </a:solidFill>
                <a:latin typeface="+mn-lt"/>
                <a:ea typeface="+mn-ea"/>
                <a:cs typeface="+mn-cs"/>
                <a:sym typeface="Wingdings"/>
              </a:rPr>
              <a:t>CCHA &lt; CNHA </a:t>
            </a:r>
            <a:r>
              <a:rPr lang="en-US" sz="1200" kern="1200" baseline="0" dirty="0" smtClean="0">
                <a:solidFill>
                  <a:schemeClr val="tx1"/>
                </a:solidFill>
                <a:latin typeface="+mn-lt"/>
                <a:ea typeface="+mn-ea"/>
                <a:cs typeface="+mn-cs"/>
                <a:sym typeface="Wingdings"/>
              </a:rPr>
              <a:t>- Finding significant at low and high EI</a:t>
            </a:r>
            <a:endParaRPr lang="en-US" dirty="0" smtClean="0">
              <a:latin typeface="+mn-lt"/>
            </a:endParaRPr>
          </a:p>
          <a:p>
            <a:endParaRPr lang="en-US" dirty="0" smtClean="0">
              <a:latin typeface="+mn-lt"/>
            </a:endParaRPr>
          </a:p>
          <a:p>
            <a:r>
              <a:rPr lang="en-US" dirty="0" smtClean="0">
                <a:latin typeface="+mn-lt"/>
              </a:rPr>
              <a:t>This graph shows (as in previous research)</a:t>
            </a:r>
          </a:p>
          <a:p>
            <a:pPr marL="171450" indent="-171450">
              <a:buFont typeface="Arial"/>
              <a:buChar char="•"/>
            </a:pPr>
            <a:r>
              <a:rPr lang="en-US" dirty="0" smtClean="0">
                <a:latin typeface="+mn-lt"/>
                <a:ea typeface="Wingdings"/>
                <a:cs typeface="Wingdings"/>
                <a:sym typeface="Wingdings"/>
              </a:rPr>
              <a:t> element interactivity </a:t>
            </a:r>
            <a:r>
              <a:rPr lang="en-US" sz="1200" kern="1200" dirty="0" smtClean="0">
                <a:solidFill>
                  <a:schemeClr val="tx1"/>
                </a:solidFill>
                <a:latin typeface="+mn-lt"/>
                <a:ea typeface="+mn-ea"/>
                <a:cs typeface="+mn-cs"/>
                <a:sym typeface="Wingdings"/>
              </a:rPr>
              <a:t> </a:t>
            </a:r>
            <a:r>
              <a:rPr lang="en-US" sz="1200" kern="1200" dirty="0" smtClean="0">
                <a:solidFill>
                  <a:schemeClr val="tx1"/>
                </a:solidFill>
                <a:latin typeface="+mn-lt"/>
                <a:ea typeface="Wingdings"/>
                <a:cs typeface="Wingdings"/>
                <a:sym typeface="Wingdings"/>
              </a:rPr>
              <a:t> </a:t>
            </a:r>
            <a:r>
              <a:rPr lang="en-US" sz="1200" kern="1200" dirty="0" smtClean="0">
                <a:solidFill>
                  <a:schemeClr val="tx1"/>
                </a:solidFill>
                <a:latin typeface="+mn-lt"/>
                <a:ea typeface="+mn-ea"/>
                <a:cs typeface="+mn-cs"/>
                <a:sym typeface="Wingdings"/>
              </a:rPr>
              <a:t>ECL</a:t>
            </a:r>
          </a:p>
          <a:p>
            <a:pPr marL="171450" indent="-171450">
              <a:buFont typeface="Arial"/>
              <a:buChar char="•"/>
            </a:pPr>
            <a:r>
              <a:rPr lang="en-US" sz="1200" kern="1200" dirty="0" smtClean="0">
                <a:solidFill>
                  <a:schemeClr val="tx1"/>
                </a:solidFill>
                <a:latin typeface="+mn-lt"/>
                <a:ea typeface="+mn-ea"/>
                <a:cs typeface="+mn-cs"/>
                <a:sym typeface="Wingdings"/>
              </a:rPr>
              <a:t>CLT compliant instructions </a:t>
            </a:r>
            <a:r>
              <a:rPr lang="en-US" sz="1200" kern="1200" dirty="0" smtClean="0">
                <a:solidFill>
                  <a:schemeClr val="tx1"/>
                </a:solidFill>
                <a:latin typeface="+mn-lt"/>
                <a:ea typeface="Wingdings"/>
                <a:cs typeface="Wingdings"/>
                <a:sym typeface="Wingdings"/>
              </a:rPr>
              <a:t></a:t>
            </a:r>
            <a:r>
              <a:rPr lang="en-US" sz="1200" kern="1200" dirty="0" smtClean="0">
                <a:solidFill>
                  <a:schemeClr val="tx1"/>
                </a:solidFill>
                <a:latin typeface="+mn-lt"/>
                <a:ea typeface="+mn-ea"/>
                <a:cs typeface="+mn-cs"/>
                <a:sym typeface="Wingdings"/>
              </a:rPr>
              <a:t> </a:t>
            </a:r>
            <a:r>
              <a:rPr lang="en-US" sz="1200" kern="1200" dirty="0" smtClean="0">
                <a:solidFill>
                  <a:schemeClr val="tx1"/>
                </a:solidFill>
                <a:latin typeface="+mn-lt"/>
                <a:ea typeface="Wingdings"/>
                <a:cs typeface="Wingdings"/>
                <a:sym typeface="Wingdings"/>
              </a:rPr>
              <a:t> ECL</a:t>
            </a:r>
          </a:p>
          <a:p>
            <a:pPr marL="171450" indent="-171450">
              <a:buFont typeface="Arial"/>
              <a:buChar char="•"/>
            </a:pPr>
            <a:r>
              <a:rPr lang="en-US" sz="1200" kern="1200" dirty="0" smtClean="0">
                <a:solidFill>
                  <a:schemeClr val="tx1"/>
                </a:solidFill>
                <a:latin typeface="+mn-lt"/>
                <a:ea typeface="+mn-ea"/>
                <a:cs typeface="+mn-cs"/>
                <a:sym typeface="Wingdings"/>
              </a:rPr>
              <a:t>In</a:t>
            </a:r>
            <a:r>
              <a:rPr lang="en-US" sz="1200" kern="1200" baseline="0" dirty="0" smtClean="0">
                <a:solidFill>
                  <a:schemeClr val="tx1"/>
                </a:solidFill>
                <a:latin typeface="+mn-lt"/>
                <a:ea typeface="+mn-ea"/>
                <a:cs typeface="+mn-cs"/>
                <a:sym typeface="Wingdings"/>
              </a:rPr>
              <a:t> addition, this graph shows</a:t>
            </a:r>
            <a:endParaRPr lang="en-US" sz="1200" kern="1200" dirty="0" smtClean="0">
              <a:solidFill>
                <a:schemeClr val="tx1"/>
              </a:solidFill>
              <a:latin typeface="+mn-lt"/>
              <a:ea typeface="+mn-ea"/>
              <a:cs typeface="+mn-cs"/>
              <a:sym typeface="Wingdings"/>
            </a:endParaRPr>
          </a:p>
          <a:p>
            <a:pPr marL="171450" indent="-171450">
              <a:buFont typeface="Arial"/>
              <a:buChar char="•"/>
            </a:pPr>
            <a:r>
              <a:rPr lang="en-US" sz="1200" kern="1200" dirty="0" smtClean="0">
                <a:solidFill>
                  <a:schemeClr val="tx1"/>
                </a:solidFill>
                <a:latin typeface="+mn-lt"/>
                <a:ea typeface="+mn-ea"/>
                <a:cs typeface="+mn-cs"/>
                <a:sym typeface="Wingdings"/>
              </a:rPr>
              <a:t>High anxiety </a:t>
            </a:r>
            <a:r>
              <a:rPr lang="en-US" sz="1200" kern="1200" dirty="0" smtClean="0">
                <a:solidFill>
                  <a:schemeClr val="tx1"/>
                </a:solidFill>
                <a:latin typeface="+mn-lt"/>
                <a:ea typeface="Wingdings"/>
                <a:cs typeface="Wingdings"/>
                <a:sym typeface="Wingdings"/>
              </a:rPr>
              <a:t></a:t>
            </a:r>
            <a:r>
              <a:rPr lang="en-US" sz="1200" kern="1200" dirty="0" smtClean="0">
                <a:solidFill>
                  <a:schemeClr val="tx1"/>
                </a:solidFill>
                <a:latin typeface="+mn-lt"/>
                <a:ea typeface="+mn-ea"/>
                <a:cs typeface="+mn-cs"/>
                <a:sym typeface="Wingdings"/>
              </a:rPr>
              <a:t> </a:t>
            </a:r>
            <a:r>
              <a:rPr lang="en-US" sz="1200" kern="1200" dirty="0" smtClean="0">
                <a:solidFill>
                  <a:schemeClr val="tx1"/>
                </a:solidFill>
                <a:latin typeface="+mn-lt"/>
                <a:ea typeface="Wingdings"/>
                <a:cs typeface="Wingdings"/>
                <a:sym typeface="Wingdings"/>
              </a:rPr>
              <a:t></a:t>
            </a:r>
            <a:r>
              <a:rPr lang="en-US" sz="1200" kern="1200" dirty="0" smtClean="0">
                <a:solidFill>
                  <a:schemeClr val="tx1"/>
                </a:solidFill>
                <a:latin typeface="+mn-lt"/>
                <a:ea typeface="+mn-ea"/>
                <a:cs typeface="+mn-cs"/>
                <a:sym typeface="Wingdings"/>
              </a:rPr>
              <a:t> ECL when using CLT non-compliant materials</a:t>
            </a:r>
          </a:p>
          <a:p>
            <a:pPr marL="171450" indent="-171450">
              <a:buFont typeface="Arial"/>
              <a:buChar char="•"/>
            </a:pPr>
            <a:r>
              <a:rPr lang="en-US" sz="1200" kern="1200" dirty="0" smtClean="0">
                <a:solidFill>
                  <a:schemeClr val="tx1"/>
                </a:solidFill>
                <a:latin typeface="+mn-lt"/>
                <a:ea typeface="+mn-ea"/>
                <a:cs typeface="+mn-cs"/>
                <a:sym typeface="Wingdings"/>
              </a:rPr>
              <a:t>CLT</a:t>
            </a:r>
            <a:r>
              <a:rPr lang="en-US" sz="1200" kern="1200" baseline="0" dirty="0" smtClean="0">
                <a:solidFill>
                  <a:schemeClr val="tx1"/>
                </a:solidFill>
                <a:latin typeface="+mn-lt"/>
                <a:ea typeface="+mn-ea"/>
                <a:cs typeface="+mn-cs"/>
                <a:sym typeface="Wingdings"/>
              </a:rPr>
              <a:t> compliant materials </a:t>
            </a:r>
            <a:r>
              <a:rPr lang="en-US" sz="1200" kern="1200" baseline="0" dirty="0" smtClean="0">
                <a:solidFill>
                  <a:schemeClr val="tx1"/>
                </a:solidFill>
                <a:latin typeface="+mn-lt"/>
                <a:ea typeface="Wingdings"/>
                <a:cs typeface="Wingdings"/>
                <a:sym typeface="Wingdings"/>
              </a:rPr>
              <a:t></a:t>
            </a:r>
            <a:r>
              <a:rPr lang="en-US" sz="1200" kern="1200" baseline="0" dirty="0" smtClean="0">
                <a:solidFill>
                  <a:schemeClr val="tx1"/>
                </a:solidFill>
                <a:latin typeface="+mn-lt"/>
                <a:ea typeface="+mn-ea"/>
                <a:cs typeface="+mn-cs"/>
                <a:sym typeface="Wingdings"/>
              </a:rPr>
              <a:t> </a:t>
            </a:r>
            <a:r>
              <a:rPr lang="en-US" sz="1200" kern="1200" baseline="0" dirty="0" smtClean="0">
                <a:solidFill>
                  <a:schemeClr val="tx1"/>
                </a:solidFill>
                <a:latin typeface="+mn-lt"/>
                <a:ea typeface="Wingdings"/>
                <a:cs typeface="Wingdings"/>
                <a:sym typeface="Wingdings"/>
              </a:rPr>
              <a:t></a:t>
            </a:r>
            <a:r>
              <a:rPr lang="en-US" sz="1200" kern="1200" baseline="0" dirty="0" smtClean="0">
                <a:solidFill>
                  <a:schemeClr val="tx1"/>
                </a:solidFill>
                <a:latin typeface="+mn-lt"/>
                <a:ea typeface="+mn-ea"/>
                <a:cs typeface="+mn-cs"/>
                <a:sym typeface="Wingdings"/>
              </a:rPr>
              <a:t> ECL for high anxiety</a:t>
            </a:r>
          </a:p>
          <a:p>
            <a:endParaRPr lang="en-US" dirty="0"/>
          </a:p>
        </p:txBody>
      </p:sp>
      <p:sp>
        <p:nvSpPr>
          <p:cNvPr id="4" name="Slide Number Placeholder 3"/>
          <p:cNvSpPr>
            <a:spLocks noGrp="1"/>
          </p:cNvSpPr>
          <p:nvPr>
            <p:ph type="sldNum" sz="quarter" idx="10"/>
          </p:nvPr>
        </p:nvSpPr>
        <p:spPr/>
        <p:txBody>
          <a:bodyPr/>
          <a:lstStyle/>
          <a:p>
            <a:fld id="{8630F727-A5F2-D849-B41A-F0C7BE0DD38F}" type="slidenum">
              <a:rPr lang="en-US" smtClean="0"/>
              <a:t>9</a:t>
            </a:fld>
            <a:endParaRPr lang="en-US"/>
          </a:p>
        </p:txBody>
      </p:sp>
    </p:spTree>
    <p:extLst>
      <p:ext uri="{BB962C8B-B14F-4D97-AF65-F5344CB8AC3E}">
        <p14:creationId xmlns:p14="http://schemas.microsoft.com/office/powerpoint/2010/main" val="913096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t>18/11/17</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endParaRPr/>
          </a:p>
          <a:p>
            <a:pPr lvl="1" eaLnBrk="1" latinLnBrk="0" hangingPunct="1"/>
            <a:endParaRPr/>
          </a:p>
          <a:p>
            <a:pPr lvl="2" eaLnBrk="1" latinLnBrk="0" hangingPunct="1"/>
            <a:endParaRPr/>
          </a:p>
          <a:p>
            <a:pPr lvl="3" eaLnBrk="1" latinLnBrk="0" hangingPunct="1"/>
            <a:endParaRPr/>
          </a:p>
          <a:p>
            <a:pPr lvl="4" eaLnBrk="1" latinLnBrk="0" hangingPunct="1"/>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t>18/11/17</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endParaRPr/>
          </a:p>
          <a:p>
            <a:pPr lvl="1" eaLnBrk="1" latinLnBrk="0" hangingPunct="1"/>
            <a:endParaRPr/>
          </a:p>
          <a:p>
            <a:pPr lvl="2" eaLnBrk="1" latinLnBrk="0" hangingPunct="1"/>
            <a:endParaRPr/>
          </a:p>
          <a:p>
            <a:pPr lvl="3" eaLnBrk="1" latinLnBrk="0" hangingPunct="1"/>
            <a:endParaRPr/>
          </a:p>
          <a:p>
            <a:pPr lvl="4" eaLnBrk="1" latinLnBrk="0" hangingPunct="1"/>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t>18/11/17</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endParaRPr kumimoji="0" lang="en-US"/>
          </a:p>
        </p:txBody>
      </p:sp>
      <p:sp>
        <p:nvSpPr>
          <p:cNvPr id="3" name="Content Placeholder 2"/>
          <p:cNvSpPr>
            <a:spLocks noGrp="1"/>
          </p:cNvSpPr>
          <p:nvPr>
            <p:ph idx="1"/>
          </p:nvPr>
        </p:nvSpPr>
        <p:spPr/>
        <p:txBody>
          <a:bodyPr/>
          <a:lstStyle>
            <a:extLst/>
          </a:lstStyle>
          <a:p>
            <a:pPr lvl="0" eaLnBrk="1" latinLnBrk="0" hangingPunct="1"/>
            <a:endParaRPr/>
          </a:p>
          <a:p>
            <a:pPr lvl="1" eaLnBrk="1" latinLnBrk="0" hangingPunct="1"/>
            <a:endParaRPr/>
          </a:p>
          <a:p>
            <a:pPr lvl="2" eaLnBrk="1" latinLnBrk="0" hangingPunct="1"/>
            <a:endParaRPr/>
          </a:p>
          <a:p>
            <a:pPr lvl="3" eaLnBrk="1" latinLnBrk="0" hangingPunct="1"/>
            <a:endParaRPr/>
          </a:p>
          <a:p>
            <a:pPr lvl="4" eaLnBrk="1" latinLnBrk="0" hangingPunct="1"/>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t>18/11/17</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t>18/11/17</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endParaRPr/>
          </a:p>
          <a:p>
            <a:pPr lvl="1" eaLnBrk="1" latinLnBrk="0" hangingPunct="1"/>
            <a:endParaRPr/>
          </a:p>
          <a:p>
            <a:pPr lvl="2" eaLnBrk="1" latinLnBrk="0" hangingPunct="1"/>
            <a:endParaRPr/>
          </a:p>
          <a:p>
            <a:pPr lvl="3" eaLnBrk="1" latinLnBrk="0" hangingPunct="1"/>
            <a:endParaRPr/>
          </a:p>
          <a:p>
            <a:pPr lvl="4" eaLnBrk="1" latinLnBrk="0" hangingPunct="1"/>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endParaRPr/>
          </a:p>
          <a:p>
            <a:pPr lvl="1" eaLnBrk="1" latinLnBrk="0" hangingPunct="1"/>
            <a:endParaRPr/>
          </a:p>
          <a:p>
            <a:pPr lvl="2" eaLnBrk="1" latinLnBrk="0" hangingPunct="1"/>
            <a:endParaRPr/>
          </a:p>
          <a:p>
            <a:pPr lvl="3" eaLnBrk="1" latinLnBrk="0" hangingPunct="1"/>
            <a:endParaRPr/>
          </a:p>
          <a:p>
            <a:pPr lvl="4" eaLnBrk="1" latinLnBrk="0" hangingPunct="1"/>
            <a:endParaRPr kumimoji="0" lang="en-US"/>
          </a:p>
        </p:txBody>
      </p:sp>
      <p:sp>
        <p:nvSpPr>
          <p:cNvPr id="5" name="Date Placeholder 4"/>
          <p:cNvSpPr>
            <a:spLocks noGrp="1"/>
          </p:cNvSpPr>
          <p:nvPr>
            <p:ph type="dt" sz="half" idx="10"/>
          </p:nvPr>
        </p:nvSpPr>
        <p:spPr/>
        <p:txBody>
          <a:bodyPr/>
          <a:lstStyle/>
          <a:p>
            <a:fld id="{D7C3A134-F1C3-464B-BF47-54DC2DE08F52}" type="datetimeFigureOut">
              <a:rPr lang="en-US" smtClean="0"/>
              <a:t>18/11/17</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endParaRPr kumimoji="0" lang="en-US"/>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endParaRPr/>
          </a:p>
          <a:p>
            <a:pPr lvl="1" eaLnBrk="1" latinLnBrk="0" hangingPunct="1"/>
            <a:endParaRPr/>
          </a:p>
          <a:p>
            <a:pPr lvl="2" eaLnBrk="1" latinLnBrk="0" hangingPunct="1"/>
            <a:endParaRPr/>
          </a:p>
          <a:p>
            <a:pPr lvl="3" eaLnBrk="1" latinLnBrk="0" hangingPunct="1"/>
            <a:endParaRPr/>
          </a:p>
          <a:p>
            <a:pPr lvl="4" eaLnBrk="1" latinLnBrk="0" hangingPunct="1"/>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endParaRPr kumimoji="0" lang="en-US"/>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endParaRPr/>
          </a:p>
          <a:p>
            <a:pPr lvl="1" eaLnBrk="1" latinLnBrk="0" hangingPunct="1"/>
            <a:endParaRPr/>
          </a:p>
          <a:p>
            <a:pPr lvl="2" eaLnBrk="1" latinLnBrk="0" hangingPunct="1"/>
            <a:endParaRPr/>
          </a:p>
          <a:p>
            <a:pPr lvl="3" eaLnBrk="1" latinLnBrk="0" hangingPunct="1"/>
            <a:endParaRPr/>
          </a:p>
          <a:p>
            <a:pPr lvl="4" eaLnBrk="1" latinLnBrk="0" hangingPunct="1"/>
            <a:endParaRPr kumimoji="0" lang="en-US"/>
          </a:p>
        </p:txBody>
      </p:sp>
      <p:sp>
        <p:nvSpPr>
          <p:cNvPr id="7" name="Date Placeholder 6"/>
          <p:cNvSpPr>
            <a:spLocks noGrp="1"/>
          </p:cNvSpPr>
          <p:nvPr>
            <p:ph type="dt" sz="half" idx="10"/>
          </p:nvPr>
        </p:nvSpPr>
        <p:spPr/>
        <p:txBody>
          <a:bodyPr/>
          <a:lstStyle/>
          <a:p>
            <a:fld id="{D7C3A134-F1C3-464B-BF47-54DC2DE08F52}" type="datetimeFigureOut">
              <a:rPr lang="en-US" smtClean="0"/>
              <a:t>18/11/17</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endParaRPr kumimoji="0" lang="en-US"/>
          </a:p>
        </p:txBody>
      </p:sp>
      <p:sp>
        <p:nvSpPr>
          <p:cNvPr id="3" name="Date Placeholder 2"/>
          <p:cNvSpPr>
            <a:spLocks noGrp="1"/>
          </p:cNvSpPr>
          <p:nvPr>
            <p:ph type="dt" sz="half" idx="10"/>
          </p:nvPr>
        </p:nvSpPr>
        <p:spPr/>
        <p:txBody>
          <a:bodyPr/>
          <a:lstStyle/>
          <a:p>
            <a:fld id="{D7C3A134-F1C3-464B-BF47-54DC2DE08F52}" type="datetimeFigureOut">
              <a:rPr lang="en-US" smtClean="0"/>
              <a:t>18/11/17</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C3A134-F1C3-464B-BF47-54DC2DE08F52}" type="datetimeFigureOut">
              <a:rPr lang="en-US" smtClean="0"/>
              <a:t>18/11/17</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endParaRPr/>
          </a:p>
          <a:p>
            <a:pPr lvl="1" eaLnBrk="1" latinLnBrk="0" hangingPunct="1"/>
            <a:endParaRPr/>
          </a:p>
          <a:p>
            <a:pPr lvl="2" eaLnBrk="1" latinLnBrk="0" hangingPunct="1"/>
            <a:endParaRPr/>
          </a:p>
          <a:p>
            <a:pPr lvl="3" eaLnBrk="1" latinLnBrk="0" hangingPunct="1"/>
            <a:endParaRPr/>
          </a:p>
          <a:p>
            <a:pPr lvl="4" eaLnBrk="1" latinLnBrk="0" hangingPunct="1"/>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endParaRPr kumimoji="0" lang="en-US"/>
          </a:p>
        </p:txBody>
      </p:sp>
      <p:sp>
        <p:nvSpPr>
          <p:cNvPr id="5" name="Date Placeholder 4"/>
          <p:cNvSpPr>
            <a:spLocks noGrp="1"/>
          </p:cNvSpPr>
          <p:nvPr>
            <p:ph type="dt" sz="half" idx="10"/>
          </p:nvPr>
        </p:nvSpPr>
        <p:spPr/>
        <p:txBody>
          <a:bodyPr/>
          <a:lstStyle/>
          <a:p>
            <a:fld id="{D7C3A134-F1C3-464B-BF47-54DC2DE08F52}" type="datetimeFigureOut">
              <a:rPr lang="en-US" smtClean="0"/>
              <a:t>18/11/17</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t>‹#›</a:t>
            </a:fld>
            <a:endParaRPr kumimoji="0"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endParaRPr kumimoji="0" lang="en-US"/>
          </a:p>
        </p:txBody>
      </p:sp>
      <p:sp>
        <p:nvSpPr>
          <p:cNvPr id="5" name="Date Placeholder 4"/>
          <p:cNvSpPr>
            <a:spLocks noGrp="1"/>
          </p:cNvSpPr>
          <p:nvPr>
            <p:ph type="dt" sz="half" idx="10"/>
          </p:nvPr>
        </p:nvSpPr>
        <p:spPr>
          <a:xfrm>
            <a:off x="164592" y="1170432"/>
            <a:ext cx="2523744" cy="201168"/>
          </a:xfrm>
        </p:spPr>
        <p:txBody>
          <a:bodyPr/>
          <a:lstStyle/>
          <a:p>
            <a:fld id="{D7C3A134-F1C3-464B-BF47-54DC2DE08F52}" type="datetimeFigureOut">
              <a:rPr lang="en-US" smtClean="0"/>
              <a:t>18/11/17</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kumimoji="0" lang="en-US" dirty="0"/>
          </a:p>
        </p:txBody>
      </p:sp>
      <p:sp>
        <p:nvSpPr>
          <p:cNvPr id="7" name="Slide Number Placeholder 6"/>
          <p:cNvSpPr>
            <a:spLocks noGrp="1"/>
          </p:cNvSpPr>
          <p:nvPr>
            <p:ph type="sldNum" sz="quarter" idx="12"/>
          </p:nvPr>
        </p:nvSpPr>
        <p:spPr>
          <a:xfrm>
            <a:off x="8339328" y="1170432"/>
            <a:ext cx="733864" cy="201168"/>
          </a:xfrm>
        </p:spPr>
        <p:txBody>
          <a:bodyPr/>
          <a:lstStyle/>
          <a:p>
            <a:fld id="{9648F39E-9C37-485F-AC97-16BB4BDF9F49}" type="slidenum">
              <a:rPr kumimoji="0" lang="en-US" smtClean="0"/>
              <a:t>‹#›</a:t>
            </a:fld>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7C3A134-F1C3-464B-BF47-54DC2DE08F52}" type="datetimeFigureOut">
              <a:rPr lang="en-US" smtClean="0"/>
              <a:t>18/11/17</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kumimoji="0"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9648F39E-9C37-485F-AC97-16BB4BDF9F49}" type="slidenum">
              <a:rPr kumimoji="0" lang="en-US" smtClean="0"/>
              <a:t>‹#›</a:t>
            </a:fld>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chart" Target="../charts/char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chart" Target="../charts/char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chart" Target="../charts/char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chart" Target="../charts/char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chart" Target="../charts/char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72143"/>
            <a:ext cx="8382000" cy="4757057"/>
          </a:xfrm>
        </p:spPr>
        <p:txBody>
          <a:bodyPr>
            <a:normAutofit fontScale="90000"/>
          </a:bodyPr>
          <a:lstStyle/>
          <a:p>
            <a:pPr algn="ctr"/>
            <a:r>
              <a:rPr lang="en-US" sz="2200" dirty="0" smtClean="0">
                <a:solidFill>
                  <a:srgbClr val="FF0000"/>
                </a:solidFill>
              </a:rPr>
              <a:t/>
            </a:r>
            <a:br>
              <a:rPr lang="en-US" sz="2200" dirty="0" smtClean="0">
                <a:solidFill>
                  <a:srgbClr val="FF0000"/>
                </a:solidFill>
              </a:rPr>
            </a:br>
            <a:r>
              <a:rPr lang="en-US" sz="8000" dirty="0" smtClean="0">
                <a:solidFill>
                  <a:schemeClr val="tx1"/>
                </a:solidFill>
              </a:rPr>
              <a:t>U				 O				W</a:t>
            </a:r>
            <a:r>
              <a:rPr lang="en-US" sz="7300" dirty="0" smtClean="0">
                <a:solidFill>
                  <a:schemeClr val="tx1"/>
                </a:solidFill>
              </a:rPr>
              <a:t/>
            </a:r>
            <a:br>
              <a:rPr lang="en-US" sz="7300" dirty="0" smtClean="0">
                <a:solidFill>
                  <a:schemeClr val="tx1"/>
                </a:solidFill>
              </a:rPr>
            </a:br>
            <a:r>
              <a:rPr lang="en-US" sz="2200" dirty="0" smtClean="0"/>
              <a:t/>
            </a:r>
            <a:br>
              <a:rPr lang="en-US" sz="2200" dirty="0" smtClean="0"/>
            </a:br>
            <a:r>
              <a:rPr lang="en-US" sz="4400" dirty="0" smtClean="0"/>
              <a:t>Investigating how Instructional Materials designed according to CLT principles can Support Students with High Anxiety towards Mathematics</a:t>
            </a:r>
            <a:endParaRPr lang="en-US" sz="2200" dirty="0"/>
          </a:p>
        </p:txBody>
      </p:sp>
      <p:sp>
        <p:nvSpPr>
          <p:cNvPr id="3" name="Subtitle 2"/>
          <p:cNvSpPr>
            <a:spLocks noGrp="1"/>
          </p:cNvSpPr>
          <p:nvPr>
            <p:ph type="subTitle" idx="1"/>
          </p:nvPr>
        </p:nvSpPr>
        <p:spPr>
          <a:xfrm>
            <a:off x="685800" y="5206334"/>
            <a:ext cx="7910467" cy="1524666"/>
          </a:xfrm>
        </p:spPr>
        <p:txBody>
          <a:bodyPr>
            <a:normAutofit/>
          </a:bodyPr>
          <a:lstStyle/>
          <a:p>
            <a:pPr algn="ctr"/>
            <a:r>
              <a:rPr lang="en-US" dirty="0"/>
              <a:t>Deborah Chadwick</a:t>
            </a:r>
            <a:br>
              <a:rPr lang="en-US" dirty="0"/>
            </a:br>
            <a:r>
              <a:rPr lang="en-US" dirty="0">
                <a:latin typeface="Corbel" charset="0"/>
                <a:ea typeface="Corbel" charset="0"/>
                <a:cs typeface="Corbel" charset="0"/>
              </a:rPr>
              <a:t>PhD Candidate</a:t>
            </a:r>
            <a:br>
              <a:rPr lang="en-US" dirty="0">
                <a:latin typeface="Corbel" charset="0"/>
                <a:ea typeface="Corbel" charset="0"/>
                <a:cs typeface="Corbel" charset="0"/>
              </a:rPr>
            </a:br>
            <a:r>
              <a:rPr lang="en-US" dirty="0">
                <a:latin typeface="Corbel" charset="0"/>
                <a:ea typeface="Corbel" charset="0"/>
                <a:cs typeface="Corbel" charset="0"/>
              </a:rPr>
              <a:t/>
            </a:r>
            <a:br>
              <a:rPr lang="en-US" dirty="0">
                <a:latin typeface="Corbel" charset="0"/>
                <a:ea typeface="Corbel" charset="0"/>
                <a:cs typeface="Corbel" charset="0"/>
              </a:rPr>
            </a:br>
            <a:r>
              <a:rPr lang="en-US" dirty="0">
                <a:latin typeface="Corbel" charset="0"/>
                <a:ea typeface="Corbel" charset="0"/>
                <a:cs typeface="Corbel" charset="0"/>
              </a:rPr>
              <a:t>Supervisors: A/Prof Shirley </a:t>
            </a:r>
            <a:r>
              <a:rPr lang="en-US" dirty="0" err="1">
                <a:latin typeface="Corbel" charset="0"/>
                <a:ea typeface="Corbel" charset="0"/>
                <a:cs typeface="Corbel" charset="0"/>
              </a:rPr>
              <a:t>Agostinho</a:t>
            </a:r>
            <a:r>
              <a:rPr lang="en-US" dirty="0">
                <a:latin typeface="Corbel" charset="0"/>
                <a:ea typeface="Corbel" charset="0"/>
                <a:cs typeface="Corbel" charset="0"/>
              </a:rPr>
              <a:t>, </a:t>
            </a:r>
            <a:r>
              <a:rPr lang="en-US" dirty="0" err="1">
                <a:latin typeface="Corbel" charset="0"/>
                <a:ea typeface="Corbel" charset="0"/>
                <a:cs typeface="Corbel" charset="0"/>
              </a:rPr>
              <a:t>Dr</a:t>
            </a:r>
            <a:r>
              <a:rPr lang="en-US" dirty="0">
                <a:latin typeface="Corbel" charset="0"/>
                <a:ea typeface="Corbel" charset="0"/>
                <a:cs typeface="Corbel" charset="0"/>
              </a:rPr>
              <a:t> Sharon </a:t>
            </a:r>
            <a:r>
              <a:rPr lang="en-US" dirty="0" err="1">
                <a:latin typeface="Corbel" charset="0"/>
                <a:ea typeface="Corbel" charset="0"/>
                <a:cs typeface="Corbel" charset="0"/>
              </a:rPr>
              <a:t>Tindall</a:t>
            </a:r>
            <a:r>
              <a:rPr lang="en-US" dirty="0">
                <a:latin typeface="Corbel" charset="0"/>
                <a:ea typeface="Corbel" charset="0"/>
                <a:cs typeface="Corbel" charset="0"/>
              </a:rPr>
              <a:t>-Ford</a:t>
            </a:r>
            <a:br>
              <a:rPr lang="en-US" dirty="0">
                <a:latin typeface="Corbel" charset="0"/>
                <a:ea typeface="Corbel" charset="0"/>
                <a:cs typeface="Corbel" charset="0"/>
              </a:rPr>
            </a:br>
            <a:r>
              <a:rPr lang="en-US" dirty="0">
                <a:latin typeface="Corbel" charset="0"/>
                <a:ea typeface="Corbel" charset="0"/>
                <a:cs typeface="Corbel" charset="0"/>
              </a:rPr>
              <a:t>Associate Supervisor: Professor Fred </a:t>
            </a:r>
            <a:r>
              <a:rPr lang="en-US" dirty="0" err="1" smtClean="0">
                <a:latin typeface="Corbel" charset="0"/>
                <a:ea typeface="Corbel" charset="0"/>
                <a:cs typeface="Corbel" charset="0"/>
              </a:rPr>
              <a:t>Paas</a:t>
            </a:r>
            <a:endParaRPr lang="en-US" dirty="0"/>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6946900" y="272143"/>
            <a:ext cx="1816100" cy="533400"/>
          </a:xfrm>
          <a:prstGeom prst="rect">
            <a:avLst/>
          </a:prstGeom>
          <a:noFill/>
          <a:ln>
            <a:noFill/>
          </a:ln>
        </p:spPr>
      </p:pic>
    </p:spTree>
    <p:extLst>
      <p:ext uri="{BB962C8B-B14F-4D97-AF65-F5344CB8AC3E}">
        <p14:creationId xmlns:p14="http://schemas.microsoft.com/office/powerpoint/2010/main" val="14253592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Exploratory Question 1</a:t>
            </a:r>
            <a:endParaRPr lang="en-US" dirty="0"/>
          </a:p>
        </p:txBody>
      </p:sp>
      <p:sp>
        <p:nvSpPr>
          <p:cNvPr id="3" name="Content Placeholder 2"/>
          <p:cNvSpPr>
            <a:spLocks noGrp="1"/>
          </p:cNvSpPr>
          <p:nvPr>
            <p:ph idx="1"/>
          </p:nvPr>
        </p:nvSpPr>
        <p:spPr/>
        <p:txBody>
          <a:bodyPr/>
          <a:lstStyle/>
          <a:p>
            <a:pPr algn="just"/>
            <a:r>
              <a:rPr lang="en-AU" dirty="0"/>
              <a:t>When solving mathematics problems high in element interactivity, does the perceived </a:t>
            </a:r>
            <a:r>
              <a:rPr lang="en-AU" b="1" dirty="0"/>
              <a:t>intrinsic cognitive load </a:t>
            </a:r>
            <a:r>
              <a:rPr lang="en-AU" dirty="0"/>
              <a:t>and </a:t>
            </a:r>
            <a:r>
              <a:rPr lang="en-AU" b="1" dirty="0"/>
              <a:t>germane cognitive load</a:t>
            </a:r>
            <a:r>
              <a:rPr lang="en-AU" dirty="0"/>
              <a:t> differ for </a:t>
            </a:r>
            <a:r>
              <a:rPr lang="en-AU" b="1" dirty="0"/>
              <a:t>high anxiety learners </a:t>
            </a:r>
            <a:r>
              <a:rPr lang="en-AU" dirty="0"/>
              <a:t>presented with </a:t>
            </a:r>
            <a:r>
              <a:rPr lang="en-AU" b="1" dirty="0"/>
              <a:t>CLT compliant instructional materials compared to high anxiety learners presented with CLT non-compliant instructional materials</a:t>
            </a:r>
            <a:r>
              <a:rPr lang="en-AU" dirty="0" smtClean="0"/>
              <a:t>?</a:t>
            </a:r>
            <a:endParaRPr lang="en-AU" dirty="0"/>
          </a:p>
        </p:txBody>
      </p:sp>
    </p:spTree>
    <p:extLst>
      <p:ext uri="{BB962C8B-B14F-4D97-AF65-F5344CB8AC3E}">
        <p14:creationId xmlns:p14="http://schemas.microsoft.com/office/powerpoint/2010/main" val="37756654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Perception of ICL</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61439320"/>
              </p:ext>
            </p:extLst>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07327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90908"/>
          </a:xfrm>
        </p:spPr>
        <p:txBody>
          <a:bodyPr>
            <a:noAutofit/>
          </a:bodyPr>
          <a:lstStyle/>
          <a:p>
            <a:r>
              <a:rPr lang="en-US" sz="3600" dirty="0" smtClean="0"/>
              <a:t>Investment of Germane Resources</a:t>
            </a: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77620123"/>
              </p:ext>
            </p:extLst>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932288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Exploratory Question 2</a:t>
            </a:r>
            <a:endParaRPr lang="en-US" dirty="0"/>
          </a:p>
        </p:txBody>
      </p:sp>
      <p:sp>
        <p:nvSpPr>
          <p:cNvPr id="3" name="Content Placeholder 2"/>
          <p:cNvSpPr>
            <a:spLocks noGrp="1"/>
          </p:cNvSpPr>
          <p:nvPr>
            <p:ph idx="1"/>
          </p:nvPr>
        </p:nvSpPr>
        <p:spPr/>
        <p:txBody>
          <a:bodyPr/>
          <a:lstStyle/>
          <a:p>
            <a:pPr algn="just"/>
            <a:r>
              <a:rPr lang="en-AU" dirty="0"/>
              <a:t>When solving mathematics problems high in element interactivity, do learners with high mathematics base line anxiety presented with </a:t>
            </a:r>
            <a:r>
              <a:rPr lang="en-AU" b="1" dirty="0"/>
              <a:t>CLT compliant instructional materials </a:t>
            </a:r>
            <a:r>
              <a:rPr lang="en-AU" dirty="0"/>
              <a:t>report </a:t>
            </a:r>
            <a:r>
              <a:rPr lang="en-AU" b="1" dirty="0"/>
              <a:t>lower perceived task anxiety </a:t>
            </a:r>
            <a:r>
              <a:rPr lang="en-AU" dirty="0"/>
              <a:t>than learners with high base line mathematics anxiety presented </a:t>
            </a:r>
            <a:r>
              <a:rPr lang="en-AU" b="1" dirty="0"/>
              <a:t>with CLT non-compliant instructional materials</a:t>
            </a:r>
            <a:r>
              <a:rPr lang="en-AU" dirty="0"/>
              <a:t>?</a:t>
            </a:r>
          </a:p>
          <a:p>
            <a:pPr marL="118872" indent="0">
              <a:buNone/>
            </a:pPr>
            <a:endParaRPr lang="en-US" dirty="0"/>
          </a:p>
        </p:txBody>
      </p:sp>
    </p:spTree>
    <p:extLst>
      <p:ext uri="{BB962C8B-B14F-4D97-AF65-F5344CB8AC3E}">
        <p14:creationId xmlns:p14="http://schemas.microsoft.com/office/powerpoint/2010/main" val="3728114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Task Anxiety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38335339"/>
              </p:ext>
            </p:extLst>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501558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Findings</a:t>
            </a:r>
            <a:endParaRPr lang="en-US" dirty="0"/>
          </a:p>
        </p:txBody>
      </p:sp>
      <p:sp>
        <p:nvSpPr>
          <p:cNvPr id="3" name="Content Placeholder 2"/>
          <p:cNvSpPr>
            <a:spLocks noGrp="1"/>
          </p:cNvSpPr>
          <p:nvPr>
            <p:ph idx="1"/>
          </p:nvPr>
        </p:nvSpPr>
        <p:spPr>
          <a:xfrm>
            <a:off x="457200" y="2631514"/>
            <a:ext cx="8229600" cy="3769286"/>
          </a:xfrm>
        </p:spPr>
        <p:txBody>
          <a:bodyPr/>
          <a:lstStyle/>
          <a:p>
            <a:r>
              <a:rPr lang="en-US" dirty="0" smtClean="0"/>
              <a:t>Significant and positive correlation between anxiety and cognitive load</a:t>
            </a:r>
          </a:p>
          <a:p>
            <a:r>
              <a:rPr lang="en-US" dirty="0" smtClean="0"/>
              <a:t>CLT compliant materials provide learning support for anxious students </a:t>
            </a:r>
          </a:p>
          <a:p>
            <a:r>
              <a:rPr lang="en-US" dirty="0" smtClean="0"/>
              <a:t>Learning support evident for tasks of low AND high element interactivity</a:t>
            </a:r>
            <a:endParaRPr lang="en-US" dirty="0"/>
          </a:p>
        </p:txBody>
      </p:sp>
    </p:spTree>
    <p:extLst>
      <p:ext uri="{BB962C8B-B14F-4D97-AF65-F5344CB8AC3E}">
        <p14:creationId xmlns:p14="http://schemas.microsoft.com/office/powerpoint/2010/main" val="37804823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 for Anxious Students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17001338"/>
              </p:ext>
            </p:extLst>
          </p:nvPr>
        </p:nvGraphicFramePr>
        <p:xfrm>
          <a:off x="457200" y="1774825"/>
          <a:ext cx="8229600" cy="46259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07227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1F97DECE-DA7B-BF4E-94EE-4DF6DF1CE670}"/>
                                            </p:graphicEl>
                                          </p:spTgt>
                                        </p:tgtEl>
                                        <p:attrNameLst>
                                          <p:attrName>style.visibility</p:attrName>
                                        </p:attrNameLst>
                                      </p:cBhvr>
                                      <p:to>
                                        <p:strVal val="visible"/>
                                      </p:to>
                                    </p:set>
                                    <p:animEffect transition="in" filter="fade">
                                      <p:cBhvr>
                                        <p:cTn id="7" dur="2000"/>
                                        <p:tgtEl>
                                          <p:spTgt spid="4">
                                            <p:graphicEl>
                                              <a:dgm id="{1F97DECE-DA7B-BF4E-94EE-4DF6DF1CE670}"/>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D21F420A-BFB0-FD4E-B6A0-75F23D363ED9}"/>
                                            </p:graphicEl>
                                          </p:spTgt>
                                        </p:tgtEl>
                                        <p:attrNameLst>
                                          <p:attrName>style.visibility</p:attrName>
                                        </p:attrNameLst>
                                      </p:cBhvr>
                                      <p:to>
                                        <p:strVal val="visible"/>
                                      </p:to>
                                    </p:set>
                                    <p:animEffect transition="in" filter="fade">
                                      <p:cBhvr>
                                        <p:cTn id="12" dur="2000"/>
                                        <p:tgtEl>
                                          <p:spTgt spid="4">
                                            <p:graphicEl>
                                              <a:dgm id="{D21F420A-BFB0-FD4E-B6A0-75F23D363ED9}"/>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graphicEl>
                                              <a:dgm id="{7C7C5920-09F9-7044-B039-6E736DF38B48}"/>
                                            </p:graphicEl>
                                          </p:spTgt>
                                        </p:tgtEl>
                                        <p:attrNameLst>
                                          <p:attrName>style.visibility</p:attrName>
                                        </p:attrNameLst>
                                      </p:cBhvr>
                                      <p:to>
                                        <p:strVal val="visible"/>
                                      </p:to>
                                    </p:set>
                                    <p:animEffect transition="in" filter="fade">
                                      <p:cBhvr>
                                        <p:cTn id="17" dur="2000"/>
                                        <p:tgtEl>
                                          <p:spTgt spid="4">
                                            <p:graphicEl>
                                              <a:dgm id="{7C7C5920-09F9-7044-B039-6E736DF38B48}"/>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graphicEl>
                                              <a:dgm id="{3EA4E8AC-C76C-DA42-A03E-80283CF0054C}"/>
                                            </p:graphicEl>
                                          </p:spTgt>
                                        </p:tgtEl>
                                        <p:attrNameLst>
                                          <p:attrName>style.visibility</p:attrName>
                                        </p:attrNameLst>
                                      </p:cBhvr>
                                      <p:to>
                                        <p:strVal val="visible"/>
                                      </p:to>
                                    </p:set>
                                    <p:animEffect transition="in" filter="fade">
                                      <p:cBhvr>
                                        <p:cTn id="22" dur="2000"/>
                                        <p:tgtEl>
                                          <p:spTgt spid="4">
                                            <p:graphicEl>
                                              <a:dgm id="{3EA4E8AC-C76C-DA42-A03E-80283CF0054C}"/>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graphicEl>
                                              <a:dgm id="{24860ECE-1FB6-7845-90CE-31C29172123A}"/>
                                            </p:graphicEl>
                                          </p:spTgt>
                                        </p:tgtEl>
                                        <p:attrNameLst>
                                          <p:attrName>style.visibility</p:attrName>
                                        </p:attrNameLst>
                                      </p:cBhvr>
                                      <p:to>
                                        <p:strVal val="visible"/>
                                      </p:to>
                                    </p:set>
                                    <p:animEffect transition="in" filter="fade">
                                      <p:cBhvr>
                                        <p:cTn id="27" dur="2000"/>
                                        <p:tgtEl>
                                          <p:spTgt spid="4">
                                            <p:graphicEl>
                                              <a:dgm id="{24860ECE-1FB6-7845-90CE-31C29172123A}"/>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graphicEl>
                                              <a:dgm id="{77053BA6-DFD1-BB49-9D5E-259229359660}"/>
                                            </p:graphicEl>
                                          </p:spTgt>
                                        </p:tgtEl>
                                        <p:attrNameLst>
                                          <p:attrName>style.visibility</p:attrName>
                                        </p:attrNameLst>
                                      </p:cBhvr>
                                      <p:to>
                                        <p:strVal val="visible"/>
                                      </p:to>
                                    </p:set>
                                    <p:animEffect transition="in" filter="fade">
                                      <p:cBhvr>
                                        <p:cTn id="32" dur="2000"/>
                                        <p:tgtEl>
                                          <p:spTgt spid="4">
                                            <p:graphicEl>
                                              <a:dgm id="{77053BA6-DFD1-BB49-9D5E-259229359660}"/>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graphicEl>
                                              <a:dgm id="{6F3C8259-9B03-9B4A-AFD7-1D2EC2209626}"/>
                                            </p:graphicEl>
                                          </p:spTgt>
                                        </p:tgtEl>
                                        <p:attrNameLst>
                                          <p:attrName>style.visibility</p:attrName>
                                        </p:attrNameLst>
                                      </p:cBhvr>
                                      <p:to>
                                        <p:strVal val="visible"/>
                                      </p:to>
                                    </p:set>
                                    <p:animEffect transition="in" filter="fade">
                                      <p:cBhvr>
                                        <p:cTn id="37" dur="2000"/>
                                        <p:tgtEl>
                                          <p:spTgt spid="4">
                                            <p:graphicEl>
                                              <a:dgm id="{6F3C8259-9B03-9B4A-AFD7-1D2EC2209626}"/>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Research</a:t>
            </a:r>
            <a:endParaRPr lang="en-US" dirty="0"/>
          </a:p>
        </p:txBody>
      </p:sp>
      <p:sp>
        <p:nvSpPr>
          <p:cNvPr id="3" name="Content Placeholder 2"/>
          <p:cNvSpPr>
            <a:spLocks noGrp="1"/>
          </p:cNvSpPr>
          <p:nvPr>
            <p:ph idx="1"/>
          </p:nvPr>
        </p:nvSpPr>
        <p:spPr>
          <a:xfrm>
            <a:off x="457200" y="2286001"/>
            <a:ext cx="8686800" cy="4114800"/>
          </a:xfrm>
        </p:spPr>
        <p:txBody>
          <a:bodyPr>
            <a:normAutofit/>
          </a:bodyPr>
          <a:lstStyle/>
          <a:p>
            <a:endParaRPr lang="en-US" dirty="0" smtClean="0"/>
          </a:p>
          <a:p>
            <a:r>
              <a:rPr lang="en-US" dirty="0" smtClean="0"/>
              <a:t>Expertise</a:t>
            </a:r>
          </a:p>
          <a:p>
            <a:r>
              <a:rPr lang="en-US" dirty="0" smtClean="0"/>
              <a:t>Affective aspects of learning (anxiety) and CLT</a:t>
            </a:r>
          </a:p>
          <a:p>
            <a:r>
              <a:rPr lang="en-US" dirty="0" smtClean="0"/>
              <a:t>Other cognitive load effects</a:t>
            </a:r>
          </a:p>
          <a:p>
            <a:r>
              <a:rPr lang="en-US" dirty="0" smtClean="0"/>
              <a:t>Other subject areas</a:t>
            </a:r>
          </a:p>
          <a:p>
            <a:r>
              <a:rPr lang="en-US" dirty="0" smtClean="0"/>
              <a:t>Gender</a:t>
            </a:r>
          </a:p>
          <a:p>
            <a:r>
              <a:rPr lang="en-US" dirty="0" smtClean="0"/>
              <a:t>Teacher </a:t>
            </a:r>
            <a:r>
              <a:rPr lang="en-US" dirty="0" err="1" smtClean="0"/>
              <a:t>maths</a:t>
            </a:r>
            <a:r>
              <a:rPr lang="en-US" dirty="0" smtClean="0"/>
              <a:t> anxiety</a:t>
            </a:r>
            <a:endParaRPr lang="en-US" dirty="0"/>
          </a:p>
        </p:txBody>
      </p:sp>
    </p:spTree>
    <p:extLst>
      <p:ext uri="{BB962C8B-B14F-4D97-AF65-F5344CB8AC3E}">
        <p14:creationId xmlns:p14="http://schemas.microsoft.com/office/powerpoint/2010/main" val="42198986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Problem</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33677489"/>
              </p:ext>
            </p:extLst>
          </p:nvPr>
        </p:nvGraphicFramePr>
        <p:xfrm>
          <a:off x="457200" y="1774825"/>
          <a:ext cx="8229600" cy="46259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067187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79109494"/>
              </p:ext>
            </p:extLst>
          </p:nvPr>
        </p:nvGraphicFramePr>
        <p:xfrm>
          <a:off x="457200" y="1618983"/>
          <a:ext cx="8229600" cy="51360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300058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Instructional Design Conditions</a:t>
            </a:r>
            <a:endParaRPr lang="en-US" dirty="0"/>
          </a:p>
        </p:txBody>
      </p:sp>
      <p:sp>
        <p:nvSpPr>
          <p:cNvPr id="3" name="Text Placeholder 2"/>
          <p:cNvSpPr>
            <a:spLocks noGrp="1"/>
          </p:cNvSpPr>
          <p:nvPr>
            <p:ph type="body" idx="1"/>
          </p:nvPr>
        </p:nvSpPr>
        <p:spPr>
          <a:xfrm>
            <a:off x="478971" y="1933660"/>
            <a:ext cx="2208644" cy="808097"/>
          </a:xfrm>
        </p:spPr>
        <p:txBody>
          <a:bodyPr>
            <a:normAutofit fontScale="77500" lnSpcReduction="20000"/>
          </a:bodyPr>
          <a:lstStyle/>
          <a:p>
            <a:r>
              <a:rPr lang="en-US" dirty="0" smtClean="0"/>
              <a:t>CLT compliant    instructional materials</a:t>
            </a:r>
            <a:endParaRPr lang="en-US" dirty="0"/>
          </a:p>
        </p:txBody>
      </p:sp>
      <p:sp>
        <p:nvSpPr>
          <p:cNvPr id="4" name="Content Placeholder 3"/>
          <p:cNvSpPr>
            <a:spLocks noGrp="1"/>
          </p:cNvSpPr>
          <p:nvPr>
            <p:ph sz="half" idx="2"/>
          </p:nvPr>
        </p:nvSpPr>
        <p:spPr>
          <a:xfrm>
            <a:off x="2626488" y="1933660"/>
            <a:ext cx="6517512" cy="3037484"/>
          </a:xfrm>
        </p:spPr>
        <p:txBody>
          <a:bodyPr>
            <a:normAutofit lnSpcReduction="10000"/>
          </a:bodyPr>
          <a:lstStyle/>
          <a:p>
            <a:pPr marL="0" indent="0">
              <a:buNone/>
            </a:pPr>
            <a:r>
              <a:rPr lang="en-AU" b="1" dirty="0" smtClean="0"/>
              <a:t>	Solve </a:t>
            </a:r>
            <a:r>
              <a:rPr lang="en-AU" b="1" dirty="0"/>
              <a:t>for </a:t>
            </a:r>
            <a:r>
              <a:rPr lang="en-AU" b="1" i="1" dirty="0"/>
              <a:t>x</a:t>
            </a:r>
            <a:r>
              <a:rPr lang="en-AU" b="1" dirty="0"/>
              <a:t>	</a:t>
            </a:r>
            <a:r>
              <a:rPr lang="en-AU" b="1" dirty="0" smtClean="0"/>
              <a:t>  2</a:t>
            </a:r>
            <a:r>
              <a:rPr lang="en-AU" b="1" dirty="0"/>
              <a:t>(</a:t>
            </a:r>
            <a:r>
              <a:rPr lang="en-AU" b="1" i="1" dirty="0"/>
              <a:t>x</a:t>
            </a:r>
            <a:r>
              <a:rPr lang="en-AU" b="1" dirty="0"/>
              <a:t> + 2) = </a:t>
            </a:r>
            <a:r>
              <a:rPr lang="en-AU" b="1" dirty="0" smtClean="0"/>
              <a:t>10</a:t>
            </a:r>
            <a:r>
              <a:rPr lang="en-AU" dirty="0"/>
              <a:t>	</a:t>
            </a:r>
            <a:endParaRPr lang="en-AU" dirty="0" smtClean="0"/>
          </a:p>
          <a:p>
            <a:pPr marL="0" indent="0">
              <a:buNone/>
            </a:pPr>
            <a:endParaRPr lang="en-AU" dirty="0"/>
          </a:p>
          <a:p>
            <a:pPr marL="0" indent="0">
              <a:buNone/>
            </a:pPr>
            <a:r>
              <a:rPr lang="en-AU" dirty="0" smtClean="0"/>
              <a:t>        2</a:t>
            </a:r>
            <a:r>
              <a:rPr lang="en-AU" i="1" dirty="0" smtClean="0"/>
              <a:t>x</a:t>
            </a:r>
            <a:r>
              <a:rPr lang="en-AU" dirty="0" smtClean="0"/>
              <a:t> </a:t>
            </a:r>
            <a:r>
              <a:rPr lang="en-AU" dirty="0"/>
              <a:t>+ 4 = </a:t>
            </a:r>
            <a:r>
              <a:rPr lang="en-AU" dirty="0" smtClean="0"/>
              <a:t>10	  	 (</a:t>
            </a:r>
            <a:r>
              <a:rPr lang="en-AU" dirty="0"/>
              <a:t>expand brackets</a:t>
            </a:r>
            <a:r>
              <a:rPr lang="en-AU" dirty="0" smtClean="0"/>
              <a:t>)</a:t>
            </a:r>
          </a:p>
          <a:p>
            <a:pPr marL="0" indent="0">
              <a:buNone/>
            </a:pPr>
            <a:r>
              <a:rPr lang="en-AU" dirty="0" smtClean="0"/>
              <a:t> </a:t>
            </a:r>
            <a:r>
              <a:rPr lang="en-AU" dirty="0"/>
              <a:t>2</a:t>
            </a:r>
            <a:r>
              <a:rPr lang="en-AU" i="1" dirty="0"/>
              <a:t>x</a:t>
            </a:r>
            <a:r>
              <a:rPr lang="en-AU" dirty="0"/>
              <a:t> + 4 </a:t>
            </a:r>
            <a:r>
              <a:rPr lang="en-AU" b="1" dirty="0">
                <a:solidFill>
                  <a:srgbClr val="FF0000"/>
                </a:solidFill>
              </a:rPr>
              <a:t>– 4</a:t>
            </a:r>
            <a:r>
              <a:rPr lang="en-AU" dirty="0"/>
              <a:t> = 10 </a:t>
            </a:r>
            <a:r>
              <a:rPr lang="en-AU" b="1" dirty="0">
                <a:solidFill>
                  <a:srgbClr val="FF0000"/>
                </a:solidFill>
              </a:rPr>
              <a:t>– 4</a:t>
            </a:r>
            <a:r>
              <a:rPr lang="en-AU" dirty="0">
                <a:solidFill>
                  <a:srgbClr val="FF2929"/>
                </a:solidFill>
              </a:rPr>
              <a:t> </a:t>
            </a:r>
            <a:r>
              <a:rPr lang="en-AU" dirty="0" smtClean="0">
                <a:solidFill>
                  <a:srgbClr val="FF2929"/>
                </a:solidFill>
              </a:rPr>
              <a:t>	 </a:t>
            </a:r>
            <a:r>
              <a:rPr lang="en-AU" dirty="0" smtClean="0"/>
              <a:t>(</a:t>
            </a:r>
            <a:r>
              <a:rPr lang="en-AU" dirty="0"/>
              <a:t>subtract 4 from both sides)</a:t>
            </a:r>
          </a:p>
          <a:p>
            <a:pPr marL="0" indent="0">
              <a:buNone/>
            </a:pPr>
            <a:r>
              <a:rPr lang="en-AU" dirty="0" smtClean="0"/>
              <a:t>               2</a:t>
            </a:r>
            <a:r>
              <a:rPr lang="en-AU" i="1" dirty="0" smtClean="0"/>
              <a:t>x </a:t>
            </a:r>
            <a:r>
              <a:rPr lang="en-AU" dirty="0"/>
              <a:t>= 6</a:t>
            </a:r>
          </a:p>
          <a:p>
            <a:pPr marL="0" indent="0">
              <a:buNone/>
            </a:pPr>
            <a:r>
              <a:rPr lang="en-AU" dirty="0" smtClean="0"/>
              <a:t>        2</a:t>
            </a:r>
            <a:r>
              <a:rPr lang="en-AU" i="1" dirty="0" smtClean="0"/>
              <a:t>x</a:t>
            </a:r>
            <a:r>
              <a:rPr lang="en-AU" dirty="0" smtClean="0"/>
              <a:t> </a:t>
            </a:r>
            <a:r>
              <a:rPr lang="en-AU" b="1" dirty="0">
                <a:solidFill>
                  <a:srgbClr val="FF0000"/>
                </a:solidFill>
              </a:rPr>
              <a:t>÷ 2</a:t>
            </a:r>
            <a:r>
              <a:rPr lang="en-AU" dirty="0"/>
              <a:t> = 6 </a:t>
            </a:r>
            <a:r>
              <a:rPr lang="en-AU" b="1" dirty="0">
                <a:solidFill>
                  <a:srgbClr val="FF0000"/>
                </a:solidFill>
              </a:rPr>
              <a:t>÷ 2</a:t>
            </a:r>
            <a:r>
              <a:rPr lang="en-AU" dirty="0"/>
              <a:t>	</a:t>
            </a:r>
            <a:r>
              <a:rPr lang="en-AU" dirty="0" smtClean="0"/>
              <a:t> (</a:t>
            </a:r>
            <a:r>
              <a:rPr lang="en-AU" dirty="0"/>
              <a:t>divide both sides by 2)</a:t>
            </a:r>
          </a:p>
          <a:p>
            <a:pPr marL="0" indent="0">
              <a:buNone/>
            </a:pPr>
            <a:r>
              <a:rPr lang="en-AU" i="1" dirty="0" smtClean="0"/>
              <a:t>                  x</a:t>
            </a:r>
            <a:r>
              <a:rPr lang="en-AU" dirty="0" smtClean="0"/>
              <a:t> </a:t>
            </a:r>
            <a:r>
              <a:rPr lang="en-AU" dirty="0"/>
              <a:t>= </a:t>
            </a:r>
            <a:r>
              <a:rPr lang="en-AU" dirty="0" smtClean="0"/>
              <a:t>3</a:t>
            </a:r>
          </a:p>
          <a:p>
            <a:pPr marL="0" indent="0">
              <a:lnSpc>
                <a:spcPct val="60000"/>
              </a:lnSpc>
              <a:buNone/>
            </a:pPr>
            <a:endParaRPr lang="en-AU" dirty="0"/>
          </a:p>
          <a:p>
            <a:pPr marL="0" indent="0">
              <a:buNone/>
            </a:pPr>
            <a:r>
              <a:rPr lang="en-AU" dirty="0" smtClean="0"/>
              <a:t>	</a:t>
            </a:r>
            <a:r>
              <a:rPr lang="en-AU" dirty="0"/>
              <a:t> </a:t>
            </a:r>
            <a:r>
              <a:rPr lang="en-AU" b="1" dirty="0" smtClean="0"/>
              <a:t>Solve </a:t>
            </a:r>
            <a:r>
              <a:rPr lang="en-AU" b="1" dirty="0"/>
              <a:t>for </a:t>
            </a:r>
            <a:r>
              <a:rPr lang="en-AU" b="1" i="1" dirty="0"/>
              <a:t>y</a:t>
            </a:r>
            <a:r>
              <a:rPr lang="en-AU" b="1" dirty="0"/>
              <a:t>	3(</a:t>
            </a:r>
            <a:r>
              <a:rPr lang="en-AU" b="1" i="1" dirty="0"/>
              <a:t>y</a:t>
            </a:r>
            <a:r>
              <a:rPr lang="en-AU" b="1" baseline="30000" dirty="0"/>
              <a:t> </a:t>
            </a:r>
            <a:r>
              <a:rPr lang="en-AU" b="1" dirty="0"/>
              <a:t>– 2) = 12</a:t>
            </a:r>
            <a:r>
              <a:rPr lang="en-AU" dirty="0"/>
              <a:t> </a:t>
            </a:r>
            <a:endParaRPr lang="en-US" dirty="0"/>
          </a:p>
        </p:txBody>
      </p:sp>
      <p:sp>
        <p:nvSpPr>
          <p:cNvPr id="5" name="Text Placeholder 4"/>
          <p:cNvSpPr>
            <a:spLocks noGrp="1"/>
          </p:cNvSpPr>
          <p:nvPr>
            <p:ph type="body" sz="quarter" idx="3"/>
          </p:nvPr>
        </p:nvSpPr>
        <p:spPr>
          <a:xfrm>
            <a:off x="403412" y="5407120"/>
            <a:ext cx="3126522" cy="833250"/>
          </a:xfrm>
        </p:spPr>
        <p:txBody>
          <a:bodyPr>
            <a:normAutofit fontScale="77500" lnSpcReduction="20000"/>
          </a:bodyPr>
          <a:lstStyle/>
          <a:p>
            <a:r>
              <a:rPr lang="en-US" dirty="0" smtClean="0"/>
              <a:t>CLT non-compliant instructional materials</a:t>
            </a:r>
            <a:endParaRPr lang="en-US" dirty="0"/>
          </a:p>
        </p:txBody>
      </p:sp>
      <p:sp>
        <p:nvSpPr>
          <p:cNvPr id="6" name="Content Placeholder 5"/>
          <p:cNvSpPr>
            <a:spLocks noGrp="1"/>
          </p:cNvSpPr>
          <p:nvPr>
            <p:ph sz="quarter" idx="4"/>
          </p:nvPr>
        </p:nvSpPr>
        <p:spPr>
          <a:xfrm>
            <a:off x="3548863" y="5407120"/>
            <a:ext cx="3798603" cy="805089"/>
          </a:xfrm>
        </p:spPr>
        <p:txBody>
          <a:bodyPr/>
          <a:lstStyle/>
          <a:p>
            <a:pPr marL="0" indent="0">
              <a:buNone/>
            </a:pPr>
            <a:r>
              <a:rPr lang="en-AU" b="1" dirty="0"/>
              <a:t>Solve for </a:t>
            </a:r>
            <a:r>
              <a:rPr lang="en-AU" b="1" i="1" dirty="0"/>
              <a:t>y</a:t>
            </a:r>
            <a:r>
              <a:rPr lang="en-AU" b="1" dirty="0"/>
              <a:t>	3(</a:t>
            </a:r>
            <a:r>
              <a:rPr lang="en-AU" b="1" i="1" dirty="0"/>
              <a:t>y</a:t>
            </a:r>
            <a:r>
              <a:rPr lang="en-AU" b="1" baseline="30000" dirty="0"/>
              <a:t> </a:t>
            </a:r>
            <a:r>
              <a:rPr lang="en-AU" b="1" dirty="0"/>
              <a:t>– 2) = 12</a:t>
            </a:r>
            <a:r>
              <a:rPr lang="en-AU" dirty="0"/>
              <a:t> </a:t>
            </a:r>
            <a:endParaRPr lang="en-US" dirty="0"/>
          </a:p>
        </p:txBody>
      </p:sp>
    </p:spTree>
    <p:extLst>
      <p:ext uri="{BB962C8B-B14F-4D97-AF65-F5344CB8AC3E}">
        <p14:creationId xmlns:p14="http://schemas.microsoft.com/office/powerpoint/2010/main" val="17035119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Hypothesis 1: Performance</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AU" dirty="0"/>
              <a:t>When solving mathematics problems high in element interactivity</a:t>
            </a:r>
            <a:r>
              <a:rPr lang="en-AU" b="1" dirty="0"/>
              <a:t>, participants with high base line mathematics anxiety presented with CLT compliant instructional materials will outperform participants with high base line mathematics anxiety presented with CLT non-compliant instructional materials</a:t>
            </a:r>
            <a:r>
              <a:rPr lang="en-AU" dirty="0"/>
              <a:t> on performance </a:t>
            </a:r>
            <a:r>
              <a:rPr lang="en-AU" dirty="0" smtClean="0"/>
              <a:t>scores.</a:t>
            </a:r>
            <a:endParaRPr lang="en-AU" dirty="0"/>
          </a:p>
          <a:p>
            <a:pPr marL="118872" indent="0">
              <a:buNone/>
            </a:pPr>
            <a:endParaRPr lang="en-US" dirty="0"/>
          </a:p>
          <a:p>
            <a:r>
              <a:rPr lang="en-US" dirty="0" smtClean="0"/>
              <a:t>Confirmed: CCHA outperformed CNHA</a:t>
            </a:r>
            <a:endParaRPr lang="en-US" dirty="0"/>
          </a:p>
        </p:txBody>
      </p:sp>
    </p:spTree>
    <p:extLst>
      <p:ext uri="{BB962C8B-B14F-4D97-AF65-F5344CB8AC3E}">
        <p14:creationId xmlns:p14="http://schemas.microsoft.com/office/powerpoint/2010/main" val="1802238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Working Memory Support For Anxious Learners: Performance</a:t>
            </a:r>
            <a:endParaRPr lang="en-US" dirty="0"/>
          </a:p>
        </p:txBody>
      </p:sp>
      <p:graphicFrame>
        <p:nvGraphicFramePr>
          <p:cNvPr id="7" name="Content Placeholder 3"/>
          <p:cNvGraphicFramePr>
            <a:graphicFrameLocks noGrp="1"/>
          </p:cNvGraphicFramePr>
          <p:nvPr>
            <p:ph idx="1"/>
            <p:extLst>
              <p:ext uri="{D42A27DB-BD31-4B8C-83A1-F6EECF244321}">
                <p14:modId xmlns:p14="http://schemas.microsoft.com/office/powerpoint/2010/main" val="1466988547"/>
              </p:ext>
            </p:extLst>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221601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Hypothesis 2: ECL</a:t>
            </a:r>
            <a:endParaRPr lang="en-US" dirty="0"/>
          </a:p>
        </p:txBody>
      </p:sp>
      <p:sp>
        <p:nvSpPr>
          <p:cNvPr id="3" name="Content Placeholder 2"/>
          <p:cNvSpPr>
            <a:spLocks noGrp="1"/>
          </p:cNvSpPr>
          <p:nvPr>
            <p:ph idx="1"/>
          </p:nvPr>
        </p:nvSpPr>
        <p:spPr>
          <a:xfrm>
            <a:off x="457200" y="1775191"/>
            <a:ext cx="8229600" cy="4792523"/>
          </a:xfrm>
        </p:spPr>
        <p:txBody>
          <a:bodyPr>
            <a:normAutofit/>
          </a:bodyPr>
          <a:lstStyle/>
          <a:p>
            <a:pPr algn="just"/>
            <a:r>
              <a:rPr lang="en-AU" sz="2700" dirty="0"/>
              <a:t> </a:t>
            </a:r>
            <a:r>
              <a:rPr lang="en-AU" sz="3000" dirty="0"/>
              <a:t>When solving mathematics problems high in element interactivity, </a:t>
            </a:r>
            <a:r>
              <a:rPr lang="en-AU" sz="3000" b="1" dirty="0"/>
              <a:t>participants with high base line mathematics anxiety presented with CLT compliant instructional materials will report lower cognitive load than participants with high base line mathematics anxiety presented with CLT non-compliant instructional </a:t>
            </a:r>
            <a:r>
              <a:rPr lang="en-AU" sz="3000" b="1" dirty="0" smtClean="0"/>
              <a:t>materials</a:t>
            </a:r>
            <a:r>
              <a:rPr lang="en-AU" sz="3000" dirty="0" smtClean="0"/>
              <a:t>. </a:t>
            </a:r>
          </a:p>
          <a:p>
            <a:pPr marL="118872" indent="0">
              <a:buNone/>
            </a:pPr>
            <a:endParaRPr lang="en-AU" sz="3000" dirty="0" smtClean="0"/>
          </a:p>
          <a:p>
            <a:r>
              <a:rPr lang="en-AU" sz="3000" dirty="0" smtClean="0"/>
              <a:t>Confirmed: CCHA lower ECL than CNHA</a:t>
            </a:r>
            <a:endParaRPr lang="en-AU" sz="3000" dirty="0"/>
          </a:p>
          <a:p>
            <a:endParaRPr lang="en-US" dirty="0"/>
          </a:p>
        </p:txBody>
      </p:sp>
    </p:spTree>
    <p:extLst>
      <p:ext uri="{BB962C8B-B14F-4D97-AF65-F5344CB8AC3E}">
        <p14:creationId xmlns:p14="http://schemas.microsoft.com/office/powerpoint/2010/main" val="7941350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Working Memory Support For Anxious Learners: </a:t>
            </a:r>
            <a:r>
              <a:rPr lang="en-US" dirty="0" smtClean="0"/>
              <a:t>ECL (a)</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25282437"/>
              </p:ext>
            </p:extLst>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639927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Working Memory Support For Anxious Learners: </a:t>
            </a:r>
            <a:r>
              <a:rPr lang="en-US" dirty="0" smtClean="0"/>
              <a:t>ECL (b)</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72658596"/>
              </p:ext>
            </p:extLst>
          </p:nvPr>
        </p:nvGraphicFramePr>
        <p:xfrm>
          <a:off x="457200" y="1774825"/>
          <a:ext cx="8229600" cy="46259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0029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Module">
      <a:maj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7231</TotalTime>
  <Words>1719</Words>
  <Application>Microsoft Macintosh PowerPoint</Application>
  <PresentationFormat>On-screen Show (4:3)</PresentationFormat>
  <Paragraphs>206</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Module</vt:lpstr>
      <vt:lpstr> U     O    W  Investigating how Instructional Materials designed according to CLT principles can Support Students with High Anxiety towards Mathematics</vt:lpstr>
      <vt:lpstr>Research Problem</vt:lpstr>
      <vt:lpstr>Methodology</vt:lpstr>
      <vt:lpstr>Instructional Design Conditions</vt:lpstr>
      <vt:lpstr>Hypothesis 1: Performance</vt:lpstr>
      <vt:lpstr>Working Memory Support For Anxious Learners: Performance</vt:lpstr>
      <vt:lpstr>Hypothesis 2: ECL</vt:lpstr>
      <vt:lpstr>Working Memory Support For Anxious Learners: ECL (a)</vt:lpstr>
      <vt:lpstr>Working Memory Support For Anxious Learners: ECL (b)</vt:lpstr>
      <vt:lpstr>Exploratory Question 1</vt:lpstr>
      <vt:lpstr>Perception of ICL</vt:lpstr>
      <vt:lpstr>Investment of Germane Resources</vt:lpstr>
      <vt:lpstr>Exploratory Question 2</vt:lpstr>
      <vt:lpstr>Task Anxiety</vt:lpstr>
      <vt:lpstr>Key Findings</vt:lpstr>
      <vt:lpstr>Support for Anxious Students</vt:lpstr>
      <vt:lpstr>Future Research</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Investigating how Instructional Materials designed according to CLT principles can Support Students with High Anxiety towards Mathematics</dc:title>
  <dc:creator>D C</dc:creator>
  <cp:lastModifiedBy>D C</cp:lastModifiedBy>
  <cp:revision>50</cp:revision>
  <cp:lastPrinted>2017-11-16T21:24:25Z</cp:lastPrinted>
  <dcterms:created xsi:type="dcterms:W3CDTF">2017-11-10T07:05:54Z</dcterms:created>
  <dcterms:modified xsi:type="dcterms:W3CDTF">2017-11-18T00:17:40Z</dcterms:modified>
</cp:coreProperties>
</file>